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14"/>
  </p:notesMasterIdLst>
  <p:sldIdLst>
    <p:sldId id="256" r:id="rId5"/>
    <p:sldId id="259" r:id="rId6"/>
    <p:sldId id="261" r:id="rId7"/>
    <p:sldId id="260" r:id="rId8"/>
    <p:sldId id="264" r:id="rId9"/>
    <p:sldId id="262" r:id="rId10"/>
    <p:sldId id="257"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EF0BD-2DA7-4022-A66F-931F876A4E62}" v="2084" dt="2020-09-18T04:46:14.666"/>
    <p1510:client id="{1CC79325-CD90-4939-9B45-C9A71C1331EE}" v="12" dt="2020-09-21T05:18:04.265"/>
    <p1510:client id="{21FD700D-75B3-8548-8A00-F79FAF270D27}" v="1047" dt="2020-09-18T03:46:26.971"/>
    <p1510:client id="{29FD7FF0-235A-49F1-8ED7-5EA2A0B32A1F}" v="106" dt="2020-09-21T04:18:52.609"/>
    <p1510:client id="{2E54AE01-1BF9-41E6-8449-D7FBF728F789}" v="3" dt="2020-10-13T21:33:24.746"/>
    <p1510:client id="{597BEEE6-2121-064F-A0A5-574F1503E426}" v="6" dt="2020-09-18T03:55:01.212"/>
    <p1510:client id="{70083603-1FB7-4EE7-A0B0-F6D08766E371}" v="68" dt="2020-09-21T04:04:50.463"/>
    <p1510:client id="{75D62901-2691-4473-90B7-21DEA1280FE1}" v="280" dt="2020-09-21T06:52:25.870"/>
    <p1510:client id="{7D8400C9-2BED-4F01-8EB2-4FDE81BBBA96}" v="30" dt="2020-09-21T05:16:38.316"/>
    <p1510:client id="{80BC665D-26F6-48E2-B66B-BDDCCEDE4A38}" v="2324" dt="2020-09-18T04:09:17.278"/>
    <p1510:client id="{81997DB2-6A38-4BC5-93D7-FE68C0BBE2E7}" v="925" dt="2020-09-21T00:44:17.729"/>
    <p1510:client id="{8E155810-6831-4DBD-A6AA-952C396B817F}" v="11" dt="2020-10-07T01:59:45.400"/>
    <p1510:client id="{972B6751-EBE2-49AE-B189-B7A9A5FBA9FD}" v="26" dt="2020-09-18T03:24:48.045"/>
    <p1510:client id="{9CBAA22D-7045-4477-80A3-EA9FDC74F4E9}" v="16" dt="2020-09-21T05:25:04.185"/>
    <p1510:client id="{A46ADF5A-5B71-46D7-9C0E-830240FD4CBB}" v="447" dt="2020-09-18T03:41:04.515"/>
    <p1510:client id="{C3CD5D98-F3CE-4998-B0AD-9D9491832D38}" v="34" dt="2020-09-18T03:17:54.769"/>
    <p1510:client id="{CF55E3B2-A425-4B81-88A8-8F60BC6AA450}" v="1211" dt="2020-09-18T04:02:00.811"/>
    <p1510:client id="{DAAF20EE-F504-42A3-8F6B-5A9C72FAFFD1}" v="1" dt="2020-09-18T03:12:54.842"/>
    <p1510:client id="{F794D42D-D86C-4B6D-8A9C-D77A9DF3C819}" v="19" dt="2020-09-21T04:12:47.068"/>
    <p1510:client id="{F8935EDD-8FE9-4CC3-AA0D-9862748B7DCB}" v="101" dt="2020-10-12T03:06:56.744"/>
    <p1510:client id="{FFB0C824-C742-4DE6-B5C8-93A8093F47B6}" v="914" dt="2020-09-18T03:44:37.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son Cruey Spencer" userId="S::tcs256@nau.edu::dac683f6-12a9-4cee-a96b-80a7038c69b8" providerId="AD" clId="Web-{75D62901-2691-4473-90B7-21DEA1280FE1}"/>
    <pc:docChg chg="modSld">
      <pc:chgData name="Tyson Cruey Spencer" userId="S::tcs256@nau.edu::dac683f6-12a9-4cee-a96b-80a7038c69b8" providerId="AD" clId="Web-{75D62901-2691-4473-90B7-21DEA1280FE1}" dt="2020-09-21T06:52:25.870" v="279" actId="1076"/>
      <pc:docMkLst>
        <pc:docMk/>
      </pc:docMkLst>
      <pc:sldChg chg="modSp">
        <pc:chgData name="Tyson Cruey Spencer" userId="S::tcs256@nau.edu::dac683f6-12a9-4cee-a96b-80a7038c69b8" providerId="AD" clId="Web-{75D62901-2691-4473-90B7-21DEA1280FE1}" dt="2020-09-21T06:52:25.870" v="279" actId="1076"/>
        <pc:sldMkLst>
          <pc:docMk/>
          <pc:sldMk cId="2673546077" sldId="261"/>
        </pc:sldMkLst>
        <pc:spChg chg="mod">
          <ac:chgData name="Tyson Cruey Spencer" userId="S::tcs256@nau.edu::dac683f6-12a9-4cee-a96b-80a7038c69b8" providerId="AD" clId="Web-{75D62901-2691-4473-90B7-21DEA1280FE1}" dt="2020-09-21T06:41:15.862" v="2" actId="20577"/>
          <ac:spMkLst>
            <pc:docMk/>
            <pc:sldMk cId="2673546077" sldId="261"/>
            <ac:spMk id="5" creationId="{7FC4CCB1-97D4-4451-9E53-F700DBF1D92B}"/>
          </ac:spMkLst>
        </pc:spChg>
        <pc:picChg chg="mod">
          <ac:chgData name="Tyson Cruey Spencer" userId="S::tcs256@nau.edu::dac683f6-12a9-4cee-a96b-80a7038c69b8" providerId="AD" clId="Web-{75D62901-2691-4473-90B7-21DEA1280FE1}" dt="2020-09-21T06:52:25.870" v="279" actId="1076"/>
          <ac:picMkLst>
            <pc:docMk/>
            <pc:sldMk cId="2673546077" sldId="261"/>
            <ac:picMk id="4" creationId="{A8A01DA6-75AC-4062-9137-4FB792931E0A}"/>
          </ac:picMkLst>
        </pc:picChg>
      </pc:sldChg>
      <pc:sldChg chg="modSp">
        <pc:chgData name="Tyson Cruey Spencer" userId="S::tcs256@nau.edu::dac683f6-12a9-4cee-a96b-80a7038c69b8" providerId="AD" clId="Web-{75D62901-2691-4473-90B7-21DEA1280FE1}" dt="2020-09-21T06:44:19.810" v="21" actId="20577"/>
        <pc:sldMkLst>
          <pc:docMk/>
          <pc:sldMk cId="3308549039" sldId="264"/>
        </pc:sldMkLst>
        <pc:spChg chg="mod">
          <ac:chgData name="Tyson Cruey Spencer" userId="S::tcs256@nau.edu::dac683f6-12a9-4cee-a96b-80a7038c69b8" providerId="AD" clId="Web-{75D62901-2691-4473-90B7-21DEA1280FE1}" dt="2020-09-21T06:44:19.810" v="21" actId="20577"/>
          <ac:spMkLst>
            <pc:docMk/>
            <pc:sldMk cId="3308549039" sldId="264"/>
            <ac:spMk id="3" creationId="{4A252772-30ED-834D-AE8D-A8C15F9ECAC0}"/>
          </ac:spMkLst>
        </pc:spChg>
      </pc:sldChg>
      <pc:sldChg chg="modSp">
        <pc:chgData name="Tyson Cruey Spencer" userId="S::tcs256@nau.edu::dac683f6-12a9-4cee-a96b-80a7038c69b8" providerId="AD" clId="Web-{75D62901-2691-4473-90B7-21DEA1280FE1}" dt="2020-09-21T06:51:34.257" v="275" actId="20577"/>
        <pc:sldMkLst>
          <pc:docMk/>
          <pc:sldMk cId="1041042235" sldId="265"/>
        </pc:sldMkLst>
        <pc:spChg chg="mod">
          <ac:chgData name="Tyson Cruey Spencer" userId="S::tcs256@nau.edu::dac683f6-12a9-4cee-a96b-80a7038c69b8" providerId="AD" clId="Web-{75D62901-2691-4473-90B7-21DEA1280FE1}" dt="2020-09-21T06:51:34.257" v="275" actId="20577"/>
          <ac:spMkLst>
            <pc:docMk/>
            <pc:sldMk cId="1041042235" sldId="265"/>
            <ac:spMk id="3" creationId="{5CECA79F-FFA8-4B45-ACBF-4142F9BF3C45}"/>
          </ac:spMkLst>
        </pc:spChg>
      </pc:sldChg>
    </pc:docChg>
  </pc:docChgLst>
  <pc:docChgLst>
    <pc:chgData name="Austin Coyne" userId="8602ba2a36917a4c" providerId="LiveId" clId="{597BEEE6-2121-064F-A0A5-574F1503E426}"/>
    <pc:docChg chg="modSld">
      <pc:chgData name="Austin Coyne" userId="8602ba2a36917a4c" providerId="LiveId" clId="{597BEEE6-2121-064F-A0A5-574F1503E426}" dt="2020-09-18T03:55:01.212" v="5" actId="20577"/>
      <pc:docMkLst>
        <pc:docMk/>
      </pc:docMkLst>
      <pc:sldChg chg="modSp mod">
        <pc:chgData name="Austin Coyne" userId="8602ba2a36917a4c" providerId="LiveId" clId="{597BEEE6-2121-064F-A0A5-574F1503E426}" dt="2020-09-18T03:55:01.212" v="5" actId="20577"/>
        <pc:sldMkLst>
          <pc:docMk/>
          <pc:sldMk cId="109857222" sldId="256"/>
        </pc:sldMkLst>
        <pc:spChg chg="mod">
          <ac:chgData name="Austin Coyne" userId="8602ba2a36917a4c" providerId="LiveId" clId="{597BEEE6-2121-064F-A0A5-574F1503E426}" dt="2020-09-18T03:55:01.212" v="5" actId="20577"/>
          <ac:spMkLst>
            <pc:docMk/>
            <pc:sldMk cId="109857222" sldId="256"/>
            <ac:spMk id="3" creationId="{00000000-0000-0000-0000-000000000000}"/>
          </ac:spMkLst>
        </pc:spChg>
      </pc:sldChg>
    </pc:docChg>
  </pc:docChgLst>
  <pc:docChgLst>
    <pc:chgData name="Tyson Cruey Spencer" userId="S::tcs256@nau.edu::dac683f6-12a9-4cee-a96b-80a7038c69b8" providerId="AD" clId="Web-{29FD7FF0-235A-49F1-8ED7-5EA2A0B32A1F}"/>
    <pc:docChg chg="modSld">
      <pc:chgData name="Tyson Cruey Spencer" userId="S::tcs256@nau.edu::dac683f6-12a9-4cee-a96b-80a7038c69b8" providerId="AD" clId="Web-{29FD7FF0-235A-49F1-8ED7-5EA2A0B32A1F}" dt="2020-09-21T04:18:52.609" v="104" actId="20577"/>
      <pc:docMkLst>
        <pc:docMk/>
      </pc:docMkLst>
      <pc:sldChg chg="modSp">
        <pc:chgData name="Tyson Cruey Spencer" userId="S::tcs256@nau.edu::dac683f6-12a9-4cee-a96b-80a7038c69b8" providerId="AD" clId="Web-{29FD7FF0-235A-49F1-8ED7-5EA2A0B32A1F}" dt="2020-09-21T04:16:57.450" v="98" actId="1076"/>
        <pc:sldMkLst>
          <pc:docMk/>
          <pc:sldMk cId="2673546077" sldId="261"/>
        </pc:sldMkLst>
        <pc:spChg chg="mod">
          <ac:chgData name="Tyson Cruey Spencer" userId="S::tcs256@nau.edu::dac683f6-12a9-4cee-a96b-80a7038c69b8" providerId="AD" clId="Web-{29FD7FF0-235A-49F1-8ED7-5EA2A0B32A1F}" dt="2020-09-21T03:45:09.030" v="10" actId="20577"/>
          <ac:spMkLst>
            <pc:docMk/>
            <pc:sldMk cId="2673546077" sldId="261"/>
            <ac:spMk id="2" creationId="{126B7668-2B1A-47B5-BDC6-6C31479E7CFE}"/>
          </ac:spMkLst>
        </pc:spChg>
        <pc:spChg chg="mod">
          <ac:chgData name="Tyson Cruey Spencer" userId="S::tcs256@nau.edu::dac683f6-12a9-4cee-a96b-80a7038c69b8" providerId="AD" clId="Web-{29FD7FF0-235A-49F1-8ED7-5EA2A0B32A1F}" dt="2020-09-21T03:45:45.171" v="13" actId="14100"/>
          <ac:spMkLst>
            <pc:docMk/>
            <pc:sldMk cId="2673546077" sldId="261"/>
            <ac:spMk id="3" creationId="{0CDFDFD7-0488-4BDF-911E-94BED80FDB8E}"/>
          </ac:spMkLst>
        </pc:spChg>
        <pc:spChg chg="mod">
          <ac:chgData name="Tyson Cruey Spencer" userId="S::tcs256@nau.edu::dac683f6-12a9-4cee-a96b-80a7038c69b8" providerId="AD" clId="Web-{29FD7FF0-235A-49F1-8ED7-5EA2A0B32A1F}" dt="2020-09-21T04:16:57.450" v="98" actId="1076"/>
          <ac:spMkLst>
            <pc:docMk/>
            <pc:sldMk cId="2673546077" sldId="261"/>
            <ac:spMk id="5" creationId="{7FC4CCB1-97D4-4451-9E53-F700DBF1D92B}"/>
          </ac:spMkLst>
        </pc:spChg>
      </pc:sldChg>
      <pc:sldChg chg="modSp">
        <pc:chgData name="Tyson Cruey Spencer" userId="S::tcs256@nau.edu::dac683f6-12a9-4cee-a96b-80a7038c69b8" providerId="AD" clId="Web-{29FD7FF0-235A-49F1-8ED7-5EA2A0B32A1F}" dt="2020-09-21T04:18:52.609" v="103" actId="20577"/>
        <pc:sldMkLst>
          <pc:docMk/>
          <pc:sldMk cId="1041042235" sldId="265"/>
        </pc:sldMkLst>
        <pc:spChg chg="mod">
          <ac:chgData name="Tyson Cruey Spencer" userId="S::tcs256@nau.edu::dac683f6-12a9-4cee-a96b-80a7038c69b8" providerId="AD" clId="Web-{29FD7FF0-235A-49F1-8ED7-5EA2A0B32A1F}" dt="2020-09-21T04:18:52.609" v="103" actId="20577"/>
          <ac:spMkLst>
            <pc:docMk/>
            <pc:sldMk cId="1041042235" sldId="265"/>
            <ac:spMk id="3" creationId="{5CECA79F-FFA8-4B45-ACBF-4142F9BF3C45}"/>
          </ac:spMkLst>
        </pc:spChg>
      </pc:sldChg>
    </pc:docChg>
  </pc:docChgLst>
  <pc:docChgLst>
    <pc:chgData name="Austin David Coyne" userId="S::adc366@nau.edu::4458b60a-7774-4954-b837-d48e126bc6f4" providerId="AD" clId="Web-{81997DB2-6A38-4BC5-93D7-FE68C0BBE2E7}"/>
    <pc:docChg chg="modSld">
      <pc:chgData name="Austin David Coyne" userId="S::adc366@nau.edu::4458b60a-7774-4954-b837-d48e126bc6f4" providerId="AD" clId="Web-{81997DB2-6A38-4BC5-93D7-FE68C0BBE2E7}" dt="2020-09-21T00:44:17.729" v="927" actId="1076"/>
      <pc:docMkLst>
        <pc:docMk/>
      </pc:docMkLst>
      <pc:sldChg chg="addSp delSp modSp">
        <pc:chgData name="Austin David Coyne" userId="S::adc366@nau.edu::4458b60a-7774-4954-b837-d48e126bc6f4" providerId="AD" clId="Web-{81997DB2-6A38-4BC5-93D7-FE68C0BBE2E7}" dt="2020-09-21T00:43:49.791" v="919"/>
        <pc:sldMkLst>
          <pc:docMk/>
          <pc:sldMk cId="109857222" sldId="256"/>
        </pc:sldMkLst>
        <pc:spChg chg="mod">
          <ac:chgData name="Austin David Coyne" userId="S::adc366@nau.edu::4458b60a-7774-4954-b837-d48e126bc6f4" providerId="AD" clId="Web-{81997DB2-6A38-4BC5-93D7-FE68C0BBE2E7}" dt="2020-09-21T00:43:49.791" v="919"/>
          <ac:spMkLst>
            <pc:docMk/>
            <pc:sldMk cId="109857222" sldId="256"/>
            <ac:spMk id="2" creationId="{00000000-0000-0000-0000-000000000000}"/>
          </ac:spMkLst>
        </pc:spChg>
        <pc:spChg chg="mod">
          <ac:chgData name="Austin David Coyne" userId="S::adc366@nau.edu::4458b60a-7774-4954-b837-d48e126bc6f4" providerId="AD" clId="Web-{81997DB2-6A38-4BC5-93D7-FE68C0BBE2E7}" dt="2020-09-21T00:43:49.791" v="919"/>
          <ac:spMkLst>
            <pc:docMk/>
            <pc:sldMk cId="109857222" sldId="256"/>
            <ac:spMk id="3" creationId="{00000000-0000-0000-0000-000000000000}"/>
          </ac:spMkLst>
        </pc:spChg>
        <pc:spChg chg="del">
          <ac:chgData name="Austin David Coyne" userId="S::adc366@nau.edu::4458b60a-7774-4954-b837-d48e126bc6f4" providerId="AD" clId="Web-{81997DB2-6A38-4BC5-93D7-FE68C0BBE2E7}" dt="2020-09-21T00:43:49.791" v="919"/>
          <ac:spMkLst>
            <pc:docMk/>
            <pc:sldMk cId="109857222" sldId="256"/>
            <ac:spMk id="10" creationId="{DC99427B-A97E-40A3-B1FD-4557346C6A91}"/>
          </ac:spMkLst>
        </pc:spChg>
        <pc:spChg chg="add">
          <ac:chgData name="Austin David Coyne" userId="S::adc366@nau.edu::4458b60a-7774-4954-b837-d48e126bc6f4" providerId="AD" clId="Web-{81997DB2-6A38-4BC5-93D7-FE68C0BBE2E7}" dt="2020-09-21T00:43:49.791" v="919"/>
          <ac:spMkLst>
            <pc:docMk/>
            <pc:sldMk cId="109857222" sldId="256"/>
            <ac:spMk id="15" creationId="{F6E918B1-FA59-42EF-8A8E-B0F3D1E54084}"/>
          </ac:spMkLst>
        </pc:spChg>
        <pc:picChg chg="mod">
          <ac:chgData name="Austin David Coyne" userId="S::adc366@nau.edu::4458b60a-7774-4954-b837-d48e126bc6f4" providerId="AD" clId="Web-{81997DB2-6A38-4BC5-93D7-FE68C0BBE2E7}" dt="2020-09-21T00:43:49.791" v="919"/>
          <ac:picMkLst>
            <pc:docMk/>
            <pc:sldMk cId="109857222" sldId="256"/>
            <ac:picMk id="7" creationId="{F2AF7459-4963-47D8-9871-E8CF28850727}"/>
          </ac:picMkLst>
        </pc:picChg>
      </pc:sldChg>
      <pc:sldChg chg="addSp modSp mod setBg">
        <pc:chgData name="Austin David Coyne" userId="S::adc366@nau.edu::4458b60a-7774-4954-b837-d48e126bc6f4" providerId="AD" clId="Web-{81997DB2-6A38-4BC5-93D7-FE68C0BBE2E7}" dt="2020-09-21T00:43:15.884" v="917"/>
        <pc:sldMkLst>
          <pc:docMk/>
          <pc:sldMk cId="1491476133" sldId="259"/>
        </pc:sldMkLst>
        <pc:spChg chg="mod">
          <ac:chgData name="Austin David Coyne" userId="S::adc366@nau.edu::4458b60a-7774-4954-b837-d48e126bc6f4" providerId="AD" clId="Web-{81997DB2-6A38-4BC5-93D7-FE68C0BBE2E7}" dt="2020-09-21T00:43:15.884" v="917"/>
          <ac:spMkLst>
            <pc:docMk/>
            <pc:sldMk cId="1491476133" sldId="259"/>
            <ac:spMk id="2" creationId="{AD618749-4609-1044-9E17-46D5A983CC15}"/>
          </ac:spMkLst>
        </pc:spChg>
        <pc:spChg chg="mod">
          <ac:chgData name="Austin David Coyne" userId="S::adc366@nau.edu::4458b60a-7774-4954-b837-d48e126bc6f4" providerId="AD" clId="Web-{81997DB2-6A38-4BC5-93D7-FE68C0BBE2E7}" dt="2020-09-21T00:43:15.884" v="917"/>
          <ac:spMkLst>
            <pc:docMk/>
            <pc:sldMk cId="1491476133" sldId="259"/>
            <ac:spMk id="3" creationId="{FBE9EBD4-733D-3545-BBE0-457628F3090F}"/>
          </ac:spMkLst>
        </pc:spChg>
        <pc:spChg chg="add">
          <ac:chgData name="Austin David Coyne" userId="S::adc366@nau.edu::4458b60a-7774-4954-b837-d48e126bc6f4" providerId="AD" clId="Web-{81997DB2-6A38-4BC5-93D7-FE68C0BBE2E7}" dt="2020-09-21T00:43:15.884" v="917"/>
          <ac:spMkLst>
            <pc:docMk/>
            <pc:sldMk cId="1491476133" sldId="259"/>
            <ac:spMk id="13" creationId="{3F088236-D655-4F88-B238-E16762358025}"/>
          </ac:spMkLst>
        </pc:spChg>
        <pc:spChg chg="add">
          <ac:chgData name="Austin David Coyne" userId="S::adc366@nau.edu::4458b60a-7774-4954-b837-d48e126bc6f4" providerId="AD" clId="Web-{81997DB2-6A38-4BC5-93D7-FE68C0BBE2E7}" dt="2020-09-21T00:43:15.884" v="917"/>
          <ac:spMkLst>
            <pc:docMk/>
            <pc:sldMk cId="1491476133" sldId="259"/>
            <ac:spMk id="15" creationId="{3DAC0C92-199E-475C-9390-119A9B027276}"/>
          </ac:spMkLst>
        </pc:spChg>
        <pc:spChg chg="add">
          <ac:chgData name="Austin David Coyne" userId="S::adc366@nau.edu::4458b60a-7774-4954-b837-d48e126bc6f4" providerId="AD" clId="Web-{81997DB2-6A38-4BC5-93D7-FE68C0BBE2E7}" dt="2020-09-21T00:43:15.884" v="917"/>
          <ac:spMkLst>
            <pc:docMk/>
            <pc:sldMk cId="1491476133" sldId="259"/>
            <ac:spMk id="17" creationId="{C4CFB339-0ED8-4FE2-9EF1-6D1375B8499B}"/>
          </ac:spMkLst>
        </pc:spChg>
        <pc:spChg chg="add">
          <ac:chgData name="Austin David Coyne" userId="S::adc366@nau.edu::4458b60a-7774-4954-b837-d48e126bc6f4" providerId="AD" clId="Web-{81997DB2-6A38-4BC5-93D7-FE68C0BBE2E7}" dt="2020-09-21T00:43:15.884" v="917"/>
          <ac:spMkLst>
            <pc:docMk/>
            <pc:sldMk cId="1491476133" sldId="259"/>
            <ac:spMk id="19" creationId="{31896C80-2069-4431-9C19-83B913734490}"/>
          </ac:spMkLst>
        </pc:spChg>
        <pc:spChg chg="add">
          <ac:chgData name="Austin David Coyne" userId="S::adc366@nau.edu::4458b60a-7774-4954-b837-d48e126bc6f4" providerId="AD" clId="Web-{81997DB2-6A38-4BC5-93D7-FE68C0BBE2E7}" dt="2020-09-21T00:43:15.884" v="917"/>
          <ac:spMkLst>
            <pc:docMk/>
            <pc:sldMk cId="1491476133" sldId="259"/>
            <ac:spMk id="21" creationId="{BF120A21-0841-4823-B0C4-28AEBCEF9B78}"/>
          </ac:spMkLst>
        </pc:spChg>
        <pc:spChg chg="add">
          <ac:chgData name="Austin David Coyne" userId="S::adc366@nau.edu::4458b60a-7774-4954-b837-d48e126bc6f4" providerId="AD" clId="Web-{81997DB2-6A38-4BC5-93D7-FE68C0BBE2E7}" dt="2020-09-21T00:43:15.884" v="917"/>
          <ac:spMkLst>
            <pc:docMk/>
            <pc:sldMk cId="1491476133" sldId="259"/>
            <ac:spMk id="23" creationId="{DBB05BAE-BBD3-4289-899F-A6851503C6B0}"/>
          </ac:spMkLst>
        </pc:spChg>
        <pc:spChg chg="add">
          <ac:chgData name="Austin David Coyne" userId="S::adc366@nau.edu::4458b60a-7774-4954-b837-d48e126bc6f4" providerId="AD" clId="Web-{81997DB2-6A38-4BC5-93D7-FE68C0BBE2E7}" dt="2020-09-21T00:43:15.884" v="917"/>
          <ac:spMkLst>
            <pc:docMk/>
            <pc:sldMk cId="1491476133" sldId="259"/>
            <ac:spMk id="25" creationId="{9874D11C-36F5-4BBE-A490-019A54E953B0}"/>
          </ac:spMkLst>
        </pc:spChg>
        <pc:picChg chg="mod ord">
          <ac:chgData name="Austin David Coyne" userId="S::adc366@nau.edu::4458b60a-7774-4954-b837-d48e126bc6f4" providerId="AD" clId="Web-{81997DB2-6A38-4BC5-93D7-FE68C0BBE2E7}" dt="2020-09-21T00:43:15.884" v="917"/>
          <ac:picMkLst>
            <pc:docMk/>
            <pc:sldMk cId="1491476133" sldId="259"/>
            <ac:picMk id="4" creationId="{6DC78488-9973-4DBD-A43D-6BB7B49FC23D}"/>
          </ac:picMkLst>
        </pc:picChg>
        <pc:cxnChg chg="add">
          <ac:chgData name="Austin David Coyne" userId="S::adc366@nau.edu::4458b60a-7774-4954-b837-d48e126bc6f4" providerId="AD" clId="Web-{81997DB2-6A38-4BC5-93D7-FE68C0BBE2E7}" dt="2020-09-21T00:43:15.884" v="917"/>
          <ac:cxnSpMkLst>
            <pc:docMk/>
            <pc:sldMk cId="1491476133" sldId="259"/>
            <ac:cxnSpMk id="9" creationId="{64FA5DFF-7FE6-4855-84E6-DFA78EE978BD}"/>
          </ac:cxnSpMkLst>
        </pc:cxnChg>
        <pc:cxnChg chg="add">
          <ac:chgData name="Austin David Coyne" userId="S::adc366@nau.edu::4458b60a-7774-4954-b837-d48e126bc6f4" providerId="AD" clId="Web-{81997DB2-6A38-4BC5-93D7-FE68C0BBE2E7}" dt="2020-09-21T00:43:15.884" v="917"/>
          <ac:cxnSpMkLst>
            <pc:docMk/>
            <pc:sldMk cId="1491476133" sldId="259"/>
            <ac:cxnSpMk id="11" creationId="{2AFD8CBA-54A3-4363-991B-B9C631BBFA74}"/>
          </ac:cxnSpMkLst>
        </pc:cxnChg>
      </pc:sldChg>
      <pc:sldChg chg="addSp modSp mod setBg setClrOvrMap">
        <pc:chgData name="Austin David Coyne" userId="S::adc366@nau.edu::4458b60a-7774-4954-b837-d48e126bc6f4" providerId="AD" clId="Web-{81997DB2-6A38-4BC5-93D7-FE68C0BBE2E7}" dt="2020-09-21T00:43:28.384" v="918"/>
        <pc:sldMkLst>
          <pc:docMk/>
          <pc:sldMk cId="63661471" sldId="260"/>
        </pc:sldMkLst>
        <pc:spChg chg="mod">
          <ac:chgData name="Austin David Coyne" userId="S::adc366@nau.edu::4458b60a-7774-4954-b837-d48e126bc6f4" providerId="AD" clId="Web-{81997DB2-6A38-4BC5-93D7-FE68C0BBE2E7}" dt="2020-09-21T00:43:28.384" v="918"/>
          <ac:spMkLst>
            <pc:docMk/>
            <pc:sldMk cId="63661471" sldId="260"/>
            <ac:spMk id="2" creationId="{03BBD4F1-A395-E643-9433-2504B2502A74}"/>
          </ac:spMkLst>
        </pc:spChg>
        <pc:spChg chg="mod">
          <ac:chgData name="Austin David Coyne" userId="S::adc366@nau.edu::4458b60a-7774-4954-b837-d48e126bc6f4" providerId="AD" clId="Web-{81997DB2-6A38-4BC5-93D7-FE68C0BBE2E7}" dt="2020-09-21T00:43:28.384" v="918"/>
          <ac:spMkLst>
            <pc:docMk/>
            <pc:sldMk cId="63661471" sldId="260"/>
            <ac:spMk id="3" creationId="{FD1CEBED-7EF4-0040-BF03-56CAE49EB89F}"/>
          </ac:spMkLst>
        </pc:spChg>
        <pc:spChg chg="add">
          <ac:chgData name="Austin David Coyne" userId="S::adc366@nau.edu::4458b60a-7774-4954-b837-d48e126bc6f4" providerId="AD" clId="Web-{81997DB2-6A38-4BC5-93D7-FE68C0BBE2E7}" dt="2020-09-21T00:43:28.384" v="918"/>
          <ac:spMkLst>
            <pc:docMk/>
            <pc:sldMk cId="63661471" sldId="260"/>
            <ac:spMk id="8" creationId="{A65AC7D1-EAA9-48F5-B509-60A7F50BF703}"/>
          </ac:spMkLst>
        </pc:spChg>
        <pc:spChg chg="add">
          <ac:chgData name="Austin David Coyne" userId="S::adc366@nau.edu::4458b60a-7774-4954-b837-d48e126bc6f4" providerId="AD" clId="Web-{81997DB2-6A38-4BC5-93D7-FE68C0BBE2E7}" dt="2020-09-21T00:43:28.384" v="918"/>
          <ac:spMkLst>
            <pc:docMk/>
            <pc:sldMk cId="63661471" sldId="260"/>
            <ac:spMk id="10" creationId="{D6320AF9-619A-4175-865B-5663E1AEF4C5}"/>
          </ac:spMkLst>
        </pc:spChg>
        <pc:spChg chg="add">
          <ac:chgData name="Austin David Coyne" userId="S::adc366@nau.edu::4458b60a-7774-4954-b837-d48e126bc6f4" providerId="AD" clId="Web-{81997DB2-6A38-4BC5-93D7-FE68C0BBE2E7}" dt="2020-09-21T00:43:28.384" v="918"/>
          <ac:spMkLst>
            <pc:docMk/>
            <pc:sldMk cId="63661471" sldId="260"/>
            <ac:spMk id="16" creationId="{7E018740-5C2B-4A41-AC1A-7E68D1EC1954}"/>
          </ac:spMkLst>
        </pc:spChg>
        <pc:spChg chg="add">
          <ac:chgData name="Austin David Coyne" userId="S::adc366@nau.edu::4458b60a-7774-4954-b837-d48e126bc6f4" providerId="AD" clId="Web-{81997DB2-6A38-4BC5-93D7-FE68C0BBE2E7}" dt="2020-09-21T00:43:28.384" v="918"/>
          <ac:spMkLst>
            <pc:docMk/>
            <pc:sldMk cId="63661471" sldId="260"/>
            <ac:spMk id="18" creationId="{166F75A4-C475-4941-8EE2-B80A06A2C1BB}"/>
          </ac:spMkLst>
        </pc:spChg>
        <pc:spChg chg="add">
          <ac:chgData name="Austin David Coyne" userId="S::adc366@nau.edu::4458b60a-7774-4954-b837-d48e126bc6f4" providerId="AD" clId="Web-{81997DB2-6A38-4BC5-93D7-FE68C0BBE2E7}" dt="2020-09-21T00:43:28.384" v="918"/>
          <ac:spMkLst>
            <pc:docMk/>
            <pc:sldMk cId="63661471" sldId="260"/>
            <ac:spMk id="20" creationId="{A032553A-72E8-4B0D-8405-FF9771C9AF05}"/>
          </ac:spMkLst>
        </pc:spChg>
        <pc:spChg chg="add">
          <ac:chgData name="Austin David Coyne" userId="S::adc366@nau.edu::4458b60a-7774-4954-b837-d48e126bc6f4" providerId="AD" clId="Web-{81997DB2-6A38-4BC5-93D7-FE68C0BBE2E7}" dt="2020-09-21T00:43:28.384" v="918"/>
          <ac:spMkLst>
            <pc:docMk/>
            <pc:sldMk cId="63661471" sldId="260"/>
            <ac:spMk id="22" creationId="{765800AC-C3B9-498E-87BC-29FAE4C76B21}"/>
          </ac:spMkLst>
        </pc:spChg>
        <pc:spChg chg="add">
          <ac:chgData name="Austin David Coyne" userId="S::adc366@nau.edu::4458b60a-7774-4954-b837-d48e126bc6f4" providerId="AD" clId="Web-{81997DB2-6A38-4BC5-93D7-FE68C0BBE2E7}" dt="2020-09-21T00:43:28.384" v="918"/>
          <ac:spMkLst>
            <pc:docMk/>
            <pc:sldMk cId="63661471" sldId="260"/>
            <ac:spMk id="24" creationId="{1F9D6ACB-2FF4-49F9-978A-E0D5327FC635}"/>
          </ac:spMkLst>
        </pc:spChg>
        <pc:spChg chg="add">
          <ac:chgData name="Austin David Coyne" userId="S::adc366@nau.edu::4458b60a-7774-4954-b837-d48e126bc6f4" providerId="AD" clId="Web-{81997DB2-6A38-4BC5-93D7-FE68C0BBE2E7}" dt="2020-09-21T00:43:28.384" v="918"/>
          <ac:spMkLst>
            <pc:docMk/>
            <pc:sldMk cId="63661471" sldId="260"/>
            <ac:spMk id="26" creationId="{142BFA2A-77A0-4F60-A32A-685681C84889}"/>
          </ac:spMkLst>
        </pc:spChg>
        <pc:cxnChg chg="add">
          <ac:chgData name="Austin David Coyne" userId="S::adc366@nau.edu::4458b60a-7774-4954-b837-d48e126bc6f4" providerId="AD" clId="Web-{81997DB2-6A38-4BC5-93D7-FE68C0BBE2E7}" dt="2020-09-21T00:43:28.384" v="918"/>
          <ac:cxnSpMkLst>
            <pc:docMk/>
            <pc:sldMk cId="63661471" sldId="260"/>
            <ac:cxnSpMk id="12" creationId="{063B6EC6-D752-4EE7-908B-F8F19E8C7FEA}"/>
          </ac:cxnSpMkLst>
        </pc:cxnChg>
        <pc:cxnChg chg="add">
          <ac:chgData name="Austin David Coyne" userId="S::adc366@nau.edu::4458b60a-7774-4954-b837-d48e126bc6f4" providerId="AD" clId="Web-{81997DB2-6A38-4BC5-93D7-FE68C0BBE2E7}" dt="2020-09-21T00:43:28.384" v="918"/>
          <ac:cxnSpMkLst>
            <pc:docMk/>
            <pc:sldMk cId="63661471" sldId="260"/>
            <ac:cxnSpMk id="14" creationId="{EFECD4E8-AD3E-4228-82A2-9461958EA94D}"/>
          </ac:cxnSpMkLst>
        </pc:cxnChg>
      </pc:sldChg>
      <pc:sldChg chg="addSp delSp modSp mod setBg modClrScheme chgLayout">
        <pc:chgData name="Austin David Coyne" userId="S::adc366@nau.edu::4458b60a-7774-4954-b837-d48e126bc6f4" providerId="AD" clId="Web-{81997DB2-6A38-4BC5-93D7-FE68C0BBE2E7}" dt="2020-09-21T00:44:17.729" v="927" actId="1076"/>
        <pc:sldMkLst>
          <pc:docMk/>
          <pc:sldMk cId="3308549039" sldId="264"/>
        </pc:sldMkLst>
        <pc:spChg chg="mod ord">
          <ac:chgData name="Austin David Coyne" userId="S::adc366@nau.edu::4458b60a-7774-4954-b837-d48e126bc6f4" providerId="AD" clId="Web-{81997DB2-6A38-4BC5-93D7-FE68C0BBE2E7}" dt="2020-09-21T00:44:13.231" v="926" actId="1076"/>
          <ac:spMkLst>
            <pc:docMk/>
            <pc:sldMk cId="3308549039" sldId="264"/>
            <ac:spMk id="2" creationId="{B7A7B50B-3545-3A40-A700-835D4FE07AC2}"/>
          </ac:spMkLst>
        </pc:spChg>
        <pc:spChg chg="mod ord">
          <ac:chgData name="Austin David Coyne" userId="S::adc366@nau.edu::4458b60a-7774-4954-b837-d48e126bc6f4" providerId="AD" clId="Web-{81997DB2-6A38-4BC5-93D7-FE68C0BBE2E7}" dt="2020-09-21T00:44:17.729" v="927" actId="1076"/>
          <ac:spMkLst>
            <pc:docMk/>
            <pc:sldMk cId="3308549039" sldId="264"/>
            <ac:spMk id="3" creationId="{4A252772-30ED-834D-AE8D-A8C15F9ECAC0}"/>
          </ac:spMkLst>
        </pc:spChg>
        <pc:spChg chg="add del mod ord">
          <ac:chgData name="Austin David Coyne" userId="S::adc366@nau.edu::4458b60a-7774-4954-b837-d48e126bc6f4" providerId="AD" clId="Web-{81997DB2-6A38-4BC5-93D7-FE68C0BBE2E7}" dt="2020-09-21T00:11:10.647" v="1"/>
          <ac:spMkLst>
            <pc:docMk/>
            <pc:sldMk cId="3308549039" sldId="264"/>
            <ac:spMk id="4" creationId="{B9503AFB-1E5B-4125-B413-93ACEC15D07A}"/>
          </ac:spMkLst>
        </pc:spChg>
        <pc:spChg chg="add del">
          <ac:chgData name="Austin David Coyne" userId="S::adc366@nau.edu::4458b60a-7774-4954-b837-d48e126bc6f4" providerId="AD" clId="Web-{81997DB2-6A38-4BC5-93D7-FE68C0BBE2E7}" dt="2020-09-21T00:42:08.649" v="912"/>
          <ac:spMkLst>
            <pc:docMk/>
            <pc:sldMk cId="3308549039" sldId="264"/>
            <ac:spMk id="9" creationId="{ECD25CC7-FC66-488C-8D61-0FE7ECF1615F}"/>
          </ac:spMkLst>
        </pc:spChg>
        <pc:spChg chg="add">
          <ac:chgData name="Austin David Coyne" userId="S::adc366@nau.edu::4458b60a-7774-4954-b837-d48e126bc6f4" providerId="AD" clId="Web-{81997DB2-6A38-4BC5-93D7-FE68C0BBE2E7}" dt="2020-09-21T00:42:08.649" v="912"/>
          <ac:spMkLst>
            <pc:docMk/>
            <pc:sldMk cId="3308549039" sldId="264"/>
            <ac:spMk id="14" creationId="{3BCB5F6A-9EB0-40B0-9D13-3023E9A20508}"/>
          </ac:spMkLst>
        </pc:spChg>
        <pc:picChg chg="add mod ord">
          <ac:chgData name="Austin David Coyne" userId="S::adc366@nau.edu::4458b60a-7774-4954-b837-d48e126bc6f4" providerId="AD" clId="Web-{81997DB2-6A38-4BC5-93D7-FE68C0BBE2E7}" dt="2020-09-21T00:42:49.962" v="916" actId="14100"/>
          <ac:picMkLst>
            <pc:docMk/>
            <pc:sldMk cId="3308549039" sldId="264"/>
            <ac:picMk id="5" creationId="{135A897B-C60C-4AE2-A20F-C823ED0E5A87}"/>
          </ac:picMkLst>
        </pc:picChg>
      </pc:sldChg>
    </pc:docChg>
  </pc:docChgLst>
  <pc:docChgLst>
    <pc:chgData name="Austin David Coyne" userId="S::adc366@nau.edu::4458b60a-7774-4954-b837-d48e126bc6f4" providerId="AD" clId="Web-{8E155810-6831-4DBD-A6AA-952C396B817F}"/>
    <pc:docChg chg="addSld delSld">
      <pc:chgData name="Austin David Coyne" userId="S::adc366@nau.edu::4458b60a-7774-4954-b837-d48e126bc6f4" providerId="AD" clId="Web-{8E155810-6831-4DBD-A6AA-952C396B817F}" dt="2020-10-07T01:59:41.102" v="1"/>
      <pc:docMkLst>
        <pc:docMk/>
      </pc:docMkLst>
      <pc:sldChg chg="add del">
        <pc:chgData name="Austin David Coyne" userId="S::adc366@nau.edu::4458b60a-7774-4954-b837-d48e126bc6f4" providerId="AD" clId="Web-{8E155810-6831-4DBD-A6AA-952C396B817F}" dt="2020-10-07T01:59:41.102" v="1"/>
        <pc:sldMkLst>
          <pc:docMk/>
          <pc:sldMk cId="109857222" sldId="256"/>
        </pc:sldMkLst>
      </pc:sldChg>
    </pc:docChg>
  </pc:docChgLst>
  <pc:docChgLst>
    <pc:chgData name="Erik M Abraham" userId="S::ema273@nau.edu::1251fb66-4b83-4110-af44-26c17f09f245" providerId="AD" clId="Web-{F794D42D-D86C-4B6D-8A9C-D77A9DF3C819}"/>
    <pc:docChg chg="modSld">
      <pc:chgData name="Erik M Abraham" userId="S::ema273@nau.edu::1251fb66-4b83-4110-af44-26c17f09f245" providerId="AD" clId="Web-{F794D42D-D86C-4B6D-8A9C-D77A9DF3C819}" dt="2020-09-21T04:12:47.068" v="18" actId="20577"/>
      <pc:docMkLst>
        <pc:docMk/>
      </pc:docMkLst>
      <pc:sldChg chg="modSp">
        <pc:chgData name="Erik M Abraham" userId="S::ema273@nau.edu::1251fb66-4b83-4110-af44-26c17f09f245" providerId="AD" clId="Web-{F794D42D-D86C-4B6D-8A9C-D77A9DF3C819}" dt="2020-09-21T04:12:47.068" v="17" actId="20577"/>
        <pc:sldMkLst>
          <pc:docMk/>
          <pc:sldMk cId="1491476133" sldId="259"/>
        </pc:sldMkLst>
        <pc:spChg chg="mod">
          <ac:chgData name="Erik M Abraham" userId="S::ema273@nau.edu::1251fb66-4b83-4110-af44-26c17f09f245" providerId="AD" clId="Web-{F794D42D-D86C-4B6D-8A9C-D77A9DF3C819}" dt="2020-09-21T04:12:47.068" v="17" actId="20577"/>
          <ac:spMkLst>
            <pc:docMk/>
            <pc:sldMk cId="1491476133" sldId="259"/>
            <ac:spMk id="3" creationId="{FBE9EBD4-733D-3545-BBE0-457628F3090F}"/>
          </ac:spMkLst>
        </pc:spChg>
      </pc:sldChg>
    </pc:docChg>
  </pc:docChgLst>
  <pc:docChgLst>
    <pc:chgData name="suliman hussien alsinan" userId="S::sha72@nau.edu::7008f3a5-58f2-4928-8cf9-6a32e04c24f3" providerId="AD" clId="Web-{80BC665D-26F6-48E2-B66B-BDDCCEDE4A38}"/>
    <pc:docChg chg="addSld modSld addMainMaster delMainMaster">
      <pc:chgData name="suliman hussien alsinan" userId="S::sha72@nau.edu::7008f3a5-58f2-4928-8cf9-6a32e04c24f3" providerId="AD" clId="Web-{80BC665D-26F6-48E2-B66B-BDDCCEDE4A38}" dt="2020-09-18T04:09:17.137" v="2317" actId="20577"/>
      <pc:docMkLst>
        <pc:docMk/>
      </pc:docMkLst>
      <pc:sldChg chg="addSp modSp mod setBg modClrScheme chgLayout">
        <pc:chgData name="suliman hussien alsinan" userId="S::sha72@nau.edu::7008f3a5-58f2-4928-8cf9-6a32e04c24f3" providerId="AD" clId="Web-{80BC665D-26F6-48E2-B66B-BDDCCEDE4A38}" dt="2020-09-18T03:19:20.299" v="139" actId="20577"/>
        <pc:sldMkLst>
          <pc:docMk/>
          <pc:sldMk cId="109857222" sldId="256"/>
        </pc:sldMkLst>
        <pc:spChg chg="mod ord">
          <ac:chgData name="suliman hussien alsinan" userId="S::sha72@nau.edu::7008f3a5-58f2-4928-8cf9-6a32e04c24f3" providerId="AD" clId="Web-{80BC665D-26F6-48E2-B66B-BDDCCEDE4A38}" dt="2020-09-18T03:17:10.921" v="84" actId="20577"/>
          <ac:spMkLst>
            <pc:docMk/>
            <pc:sldMk cId="109857222" sldId="256"/>
            <ac:spMk id="2" creationId="{00000000-0000-0000-0000-000000000000}"/>
          </ac:spMkLst>
        </pc:spChg>
        <pc:spChg chg="mod ord">
          <ac:chgData name="suliman hussien alsinan" userId="S::sha72@nau.edu::7008f3a5-58f2-4928-8cf9-6a32e04c24f3" providerId="AD" clId="Web-{80BC665D-26F6-48E2-B66B-BDDCCEDE4A38}" dt="2020-09-18T03:19:20.299" v="139" actId="20577"/>
          <ac:spMkLst>
            <pc:docMk/>
            <pc:sldMk cId="109857222" sldId="256"/>
            <ac:spMk id="3" creationId="{00000000-0000-0000-0000-000000000000}"/>
          </ac:spMkLst>
        </pc:spChg>
        <pc:spChg chg="add">
          <ac:chgData name="suliman hussien alsinan" userId="S::sha72@nau.edu::7008f3a5-58f2-4928-8cf9-6a32e04c24f3" providerId="AD" clId="Web-{80BC665D-26F6-48E2-B66B-BDDCCEDE4A38}" dt="2020-09-18T03:17:10.921" v="84" actId="20577"/>
          <ac:spMkLst>
            <pc:docMk/>
            <pc:sldMk cId="109857222" sldId="256"/>
            <ac:spMk id="10" creationId="{DC99427B-A97E-40A3-B1FD-4557346C6A91}"/>
          </ac:spMkLst>
        </pc:spChg>
        <pc:picChg chg="add">
          <ac:chgData name="suliman hussien alsinan" userId="S::sha72@nau.edu::7008f3a5-58f2-4928-8cf9-6a32e04c24f3" providerId="AD" clId="Web-{80BC665D-26F6-48E2-B66B-BDDCCEDE4A38}" dt="2020-09-18T03:17:10.921" v="84" actId="20577"/>
          <ac:picMkLst>
            <pc:docMk/>
            <pc:sldMk cId="109857222" sldId="256"/>
            <ac:picMk id="7" creationId="{F2AF7459-4963-47D8-9871-E8CF28850727}"/>
          </ac:picMkLst>
        </pc:picChg>
      </pc:sldChg>
      <pc:sldChg chg="mod modClrScheme chgLayout">
        <pc:chgData name="suliman hussien alsinan" userId="S::sha72@nau.edu::7008f3a5-58f2-4928-8cf9-6a32e04c24f3" providerId="AD" clId="Web-{80BC665D-26F6-48E2-B66B-BDDCCEDE4A38}" dt="2020-09-18T03:16:47.123" v="83" actId="1076"/>
        <pc:sldMkLst>
          <pc:docMk/>
          <pc:sldMk cId="2314796008" sldId="257"/>
        </pc:sldMkLst>
      </pc:sldChg>
      <pc:sldChg chg="addSp delSp modSp">
        <pc:chgData name="suliman hussien alsinan" userId="S::sha72@nau.edu::7008f3a5-58f2-4928-8cf9-6a32e04c24f3" providerId="AD" clId="Web-{80BC665D-26F6-48E2-B66B-BDDCCEDE4A38}" dt="2020-09-18T03:14:22.557" v="17" actId="1076"/>
        <pc:sldMkLst>
          <pc:docMk/>
          <pc:sldMk cId="1235273624" sldId="258"/>
        </pc:sldMkLst>
        <pc:spChg chg="add del mod">
          <ac:chgData name="suliman hussien alsinan" userId="S::sha72@nau.edu::7008f3a5-58f2-4928-8cf9-6a32e04c24f3" providerId="AD" clId="Web-{80BC665D-26F6-48E2-B66B-BDDCCEDE4A38}" dt="2020-09-18T03:14:22.557" v="17" actId="1076"/>
          <ac:spMkLst>
            <pc:docMk/>
            <pc:sldMk cId="1235273624" sldId="258"/>
            <ac:spMk id="4" creationId="{1B3B536E-58AC-4115-8F44-822FF4D84EAD}"/>
          </ac:spMkLst>
        </pc:spChg>
      </pc:sldChg>
      <pc:sldChg chg="modSp mod modClrScheme chgLayout">
        <pc:chgData name="suliman hussien alsinan" userId="S::sha72@nau.edu::7008f3a5-58f2-4928-8cf9-6a32e04c24f3" providerId="AD" clId="Web-{80BC665D-26F6-48E2-B66B-BDDCCEDE4A38}" dt="2020-09-18T04:07:27.228" v="1911" actId="20577"/>
        <pc:sldMkLst>
          <pc:docMk/>
          <pc:sldMk cId="1491476133" sldId="259"/>
        </pc:sldMkLst>
        <pc:spChg chg="mod ord">
          <ac:chgData name="suliman hussien alsinan" userId="S::sha72@nau.edu::7008f3a5-58f2-4928-8cf9-6a32e04c24f3" providerId="AD" clId="Web-{80BC665D-26F6-48E2-B66B-BDDCCEDE4A38}" dt="2020-09-18T03:16:47.123" v="83" actId="1076"/>
          <ac:spMkLst>
            <pc:docMk/>
            <pc:sldMk cId="1491476133" sldId="259"/>
            <ac:spMk id="2" creationId="{AD618749-4609-1044-9E17-46D5A983CC15}"/>
          </ac:spMkLst>
        </pc:spChg>
        <pc:spChg chg="mod ord">
          <ac:chgData name="suliman hussien alsinan" userId="S::sha72@nau.edu::7008f3a5-58f2-4928-8cf9-6a32e04c24f3" providerId="AD" clId="Web-{80BC665D-26F6-48E2-B66B-BDDCCEDE4A38}" dt="2020-09-18T04:07:27.228" v="1911" actId="20577"/>
          <ac:spMkLst>
            <pc:docMk/>
            <pc:sldMk cId="1491476133" sldId="259"/>
            <ac:spMk id="3" creationId="{FBE9EBD4-733D-3545-BBE0-457628F3090F}"/>
          </ac:spMkLst>
        </pc:spChg>
        <pc:picChg chg="mod">
          <ac:chgData name="suliman hussien alsinan" userId="S::sha72@nau.edu::7008f3a5-58f2-4928-8cf9-6a32e04c24f3" providerId="AD" clId="Web-{80BC665D-26F6-48E2-B66B-BDDCCEDE4A38}" dt="2020-09-18T03:40:52.580" v="1263" actId="1076"/>
          <ac:picMkLst>
            <pc:docMk/>
            <pc:sldMk cId="1491476133" sldId="259"/>
            <ac:picMk id="4" creationId="{6DC78488-9973-4DBD-A43D-6BB7B49FC23D}"/>
          </ac:picMkLst>
        </pc:picChg>
      </pc:sldChg>
      <pc:sldChg chg="modSp mod modClrScheme chgLayout">
        <pc:chgData name="suliman hussien alsinan" userId="S::sha72@nau.edu::7008f3a5-58f2-4928-8cf9-6a32e04c24f3" providerId="AD" clId="Web-{80BC665D-26F6-48E2-B66B-BDDCCEDE4A38}" dt="2020-09-18T03:16:47.123" v="83" actId="1076"/>
        <pc:sldMkLst>
          <pc:docMk/>
          <pc:sldMk cId="63661471" sldId="260"/>
        </pc:sldMkLst>
        <pc:spChg chg="mod ord">
          <ac:chgData name="suliman hussien alsinan" userId="S::sha72@nau.edu::7008f3a5-58f2-4928-8cf9-6a32e04c24f3" providerId="AD" clId="Web-{80BC665D-26F6-48E2-B66B-BDDCCEDE4A38}" dt="2020-09-18T03:16:47.123" v="83" actId="1076"/>
          <ac:spMkLst>
            <pc:docMk/>
            <pc:sldMk cId="63661471" sldId="260"/>
            <ac:spMk id="2" creationId="{03BBD4F1-A395-E643-9433-2504B2502A74}"/>
          </ac:spMkLst>
        </pc:spChg>
        <pc:spChg chg="mod ord">
          <ac:chgData name="suliman hussien alsinan" userId="S::sha72@nau.edu::7008f3a5-58f2-4928-8cf9-6a32e04c24f3" providerId="AD" clId="Web-{80BC665D-26F6-48E2-B66B-BDDCCEDE4A38}" dt="2020-09-18T03:16:47.123" v="83" actId="1076"/>
          <ac:spMkLst>
            <pc:docMk/>
            <pc:sldMk cId="63661471" sldId="260"/>
            <ac:spMk id="3" creationId="{FD1CEBED-7EF4-0040-BF03-56CAE49EB89F}"/>
          </ac:spMkLst>
        </pc:spChg>
      </pc:sldChg>
      <pc:sldChg chg="modSp new mod modClrScheme chgLayout">
        <pc:chgData name="suliman hussien alsinan" userId="S::sha72@nau.edu::7008f3a5-58f2-4928-8cf9-6a32e04c24f3" providerId="AD" clId="Web-{80BC665D-26F6-48E2-B66B-BDDCCEDE4A38}" dt="2020-09-18T04:09:15.449" v="2315" actId="20577"/>
        <pc:sldMkLst>
          <pc:docMk/>
          <pc:sldMk cId="2673546077" sldId="261"/>
        </pc:sldMkLst>
        <pc:spChg chg="mod ord">
          <ac:chgData name="suliman hussien alsinan" userId="S::sha72@nau.edu::7008f3a5-58f2-4928-8cf9-6a32e04c24f3" providerId="AD" clId="Web-{80BC665D-26F6-48E2-B66B-BDDCCEDE4A38}" dt="2020-09-18T04:09:15.449" v="2315" actId="20577"/>
          <ac:spMkLst>
            <pc:docMk/>
            <pc:sldMk cId="2673546077" sldId="261"/>
            <ac:spMk id="2" creationId="{126B7668-2B1A-47B5-BDC6-6C31479E7CFE}"/>
          </ac:spMkLst>
        </pc:spChg>
        <pc:spChg chg="mod ord">
          <ac:chgData name="suliman hussien alsinan" userId="S::sha72@nau.edu::7008f3a5-58f2-4928-8cf9-6a32e04c24f3" providerId="AD" clId="Web-{80BC665D-26F6-48E2-B66B-BDDCCEDE4A38}" dt="2020-09-18T03:16:47.123" v="83" actId="1076"/>
          <ac:spMkLst>
            <pc:docMk/>
            <pc:sldMk cId="2673546077" sldId="261"/>
            <ac:spMk id="3" creationId="{0CDFDFD7-0488-4BDF-911E-94BED80FDB8E}"/>
          </ac:spMkLst>
        </pc:spChg>
      </pc:sldChg>
      <pc:sldChg chg="modSp new mod modClrScheme chgLayout">
        <pc:chgData name="suliman hussien alsinan" userId="S::sha72@nau.edu::7008f3a5-58f2-4928-8cf9-6a32e04c24f3" providerId="AD" clId="Web-{80BC665D-26F6-48E2-B66B-BDDCCEDE4A38}" dt="2020-09-18T03:16:47.123" v="83" actId="1076"/>
        <pc:sldMkLst>
          <pc:docMk/>
          <pc:sldMk cId="1152557134" sldId="262"/>
        </pc:sldMkLst>
        <pc:spChg chg="mod ord">
          <ac:chgData name="suliman hussien alsinan" userId="S::sha72@nau.edu::7008f3a5-58f2-4928-8cf9-6a32e04c24f3" providerId="AD" clId="Web-{80BC665D-26F6-48E2-B66B-BDDCCEDE4A38}" dt="2020-09-18T03:16:47.123" v="83" actId="1076"/>
          <ac:spMkLst>
            <pc:docMk/>
            <pc:sldMk cId="1152557134" sldId="262"/>
            <ac:spMk id="2" creationId="{944D3F87-CA60-4890-92C5-40CF4A3C54DB}"/>
          </ac:spMkLst>
        </pc:spChg>
        <pc:spChg chg="mod ord">
          <ac:chgData name="suliman hussien alsinan" userId="S::sha72@nau.edu::7008f3a5-58f2-4928-8cf9-6a32e04c24f3" providerId="AD" clId="Web-{80BC665D-26F6-48E2-B66B-BDDCCEDE4A38}" dt="2020-09-18T03:16:47.123" v="83" actId="1076"/>
          <ac:spMkLst>
            <pc:docMk/>
            <pc:sldMk cId="1152557134" sldId="262"/>
            <ac:spMk id="3" creationId="{E8A60A8D-86D1-4A6E-82BD-16D8184F7C91}"/>
          </ac:spMkLst>
        </pc:spChg>
      </pc:sldChg>
      <pc:sldChg chg="modSp mod modClrScheme chgLayout">
        <pc:chgData name="suliman hussien alsinan" userId="S::sha72@nau.edu::7008f3a5-58f2-4928-8cf9-6a32e04c24f3" providerId="AD" clId="Web-{80BC665D-26F6-48E2-B66B-BDDCCEDE4A38}" dt="2020-09-18T03:31:34.676" v="1112" actId="20577"/>
        <pc:sldMkLst>
          <pc:docMk/>
          <pc:sldMk cId="1416791599" sldId="263"/>
        </pc:sldMkLst>
        <pc:spChg chg="mod ord">
          <ac:chgData name="suliman hussien alsinan" userId="S::sha72@nau.edu::7008f3a5-58f2-4928-8cf9-6a32e04c24f3" providerId="AD" clId="Web-{80BC665D-26F6-48E2-B66B-BDDCCEDE4A38}" dt="2020-09-18T03:16:47.123" v="83" actId="20577"/>
          <ac:spMkLst>
            <pc:docMk/>
            <pc:sldMk cId="1416791599" sldId="263"/>
            <ac:spMk id="2" creationId="{121E743E-F670-9445-AD00-AFBE0ECE7B61}"/>
          </ac:spMkLst>
        </pc:spChg>
        <pc:spChg chg="mod ord">
          <ac:chgData name="suliman hussien alsinan" userId="S::sha72@nau.edu::7008f3a5-58f2-4928-8cf9-6a32e04c24f3" providerId="AD" clId="Web-{80BC665D-26F6-48E2-B66B-BDDCCEDE4A38}" dt="2020-09-18T03:31:34.676" v="1112" actId="20577"/>
          <ac:spMkLst>
            <pc:docMk/>
            <pc:sldMk cId="1416791599" sldId="263"/>
            <ac:spMk id="3" creationId="{0F5B88A9-0434-6A4A-A5CD-541D29CF5308}"/>
          </ac:spMkLst>
        </pc:spChg>
      </pc:sldChg>
      <pc:sldMasterChg chg="del delSldLayout">
        <pc:chgData name="suliman hussien alsinan" userId="S::sha72@nau.edu::7008f3a5-58f2-4928-8cf9-6a32e04c24f3" providerId="AD" clId="Web-{80BC665D-26F6-48E2-B66B-BDDCCEDE4A38}" dt="2020-09-18T03:16:31.435" v="81" actId="1076"/>
        <pc:sldMasterMkLst>
          <pc:docMk/>
          <pc:sldMasterMk cId="2460954070" sldId="2147483660"/>
        </pc:sldMasterMkLst>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2385387890" sldId="2147483661"/>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949138452" sldId="2147483662"/>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2591524520" sldId="2147483663"/>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1203092039" sldId="2147483664"/>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3733172339" sldId="2147483665"/>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3210312558" sldId="2147483666"/>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3146388984" sldId="2147483667"/>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3171841454" sldId="2147483668"/>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1718958274" sldId="2147483669"/>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2202905451" sldId="2147483670"/>
          </pc:sldLayoutMkLst>
        </pc:sldLayoutChg>
        <pc:sldLayoutChg chg="del">
          <pc:chgData name="suliman hussien alsinan" userId="S::sha72@nau.edu::7008f3a5-58f2-4928-8cf9-6a32e04c24f3" providerId="AD" clId="Web-{80BC665D-26F6-48E2-B66B-BDDCCEDE4A38}" dt="2020-09-18T03:16:31.435" v="81" actId="1076"/>
          <pc:sldLayoutMkLst>
            <pc:docMk/>
            <pc:sldMasterMk cId="2460954070" sldId="2147483660"/>
            <pc:sldLayoutMk cId="3479445657" sldId="2147483671"/>
          </pc:sldLayoutMkLst>
        </pc:sldLayoutChg>
      </pc:sldMasterChg>
      <pc:sldMasterChg chg="add del addSldLayout delSldLayout modSldLayout">
        <pc:chgData name="suliman hussien alsinan" userId="S::sha72@nau.edu::7008f3a5-58f2-4928-8cf9-6a32e04c24f3" providerId="AD" clId="Web-{80BC665D-26F6-48E2-B66B-BDDCCEDE4A38}" dt="2020-09-18T03:16:31.435" v="81" actId="1076"/>
        <pc:sldMasterMkLst>
          <pc:docMk/>
          <pc:sldMasterMk cId="3888708010" sldId="2147483672"/>
        </pc:sldMasterMkLst>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1085247992" sldId="2147483673"/>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3341059206" sldId="2147483674"/>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2196314968" sldId="2147483675"/>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2402380951" sldId="2147483676"/>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2551080607" sldId="2147483677"/>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3336715545" sldId="2147483678"/>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3726736501" sldId="2147483679"/>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2332088907" sldId="2147483680"/>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3688552210" sldId="2147483681"/>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1252958202" sldId="2147483682"/>
          </pc:sldLayoutMkLst>
        </pc:sldLayoutChg>
        <pc:sldLayoutChg chg="add del mod replId">
          <pc:chgData name="suliman hussien alsinan" userId="S::sha72@nau.edu::7008f3a5-58f2-4928-8cf9-6a32e04c24f3" providerId="AD" clId="Web-{80BC665D-26F6-48E2-B66B-BDDCCEDE4A38}" dt="2020-09-18T03:16:31.435" v="81" actId="1076"/>
          <pc:sldLayoutMkLst>
            <pc:docMk/>
            <pc:sldMasterMk cId="3888708010" sldId="2147483672"/>
            <pc:sldLayoutMk cId="1415586520" sldId="2147483683"/>
          </pc:sldLayoutMkLst>
        </pc:sldLayoutChg>
      </pc:sldMasterChg>
      <pc:sldMasterChg chg="add del addSldLayout delSldLayout modSldLayout">
        <pc:chgData name="suliman hussien alsinan" userId="S::sha72@nau.edu::7008f3a5-58f2-4928-8cf9-6a32e04c24f3" providerId="AD" clId="Web-{80BC665D-26F6-48E2-B66B-BDDCCEDE4A38}" dt="2020-09-18T03:16:44.342" v="82" actId="1076"/>
        <pc:sldMasterMkLst>
          <pc:docMk/>
          <pc:sldMasterMk cId="2936804080" sldId="2147483684"/>
        </pc:sldMasterMkLst>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1033974419" sldId="2147483685"/>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3307829589" sldId="2147483686"/>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1219836252" sldId="2147483687"/>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62694390" sldId="2147483688"/>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2104339295" sldId="2147483689"/>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1956452171" sldId="2147483690"/>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4240305988" sldId="2147483691"/>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2732080257" sldId="2147483692"/>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1175812307" sldId="2147483693"/>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3416439477" sldId="2147483694"/>
          </pc:sldLayoutMkLst>
        </pc:sldLayoutChg>
        <pc:sldLayoutChg chg="add del mod replId">
          <pc:chgData name="suliman hussien alsinan" userId="S::sha72@nau.edu::7008f3a5-58f2-4928-8cf9-6a32e04c24f3" providerId="AD" clId="Web-{80BC665D-26F6-48E2-B66B-BDDCCEDE4A38}" dt="2020-09-18T03:16:44.342" v="82" actId="1076"/>
          <pc:sldLayoutMkLst>
            <pc:docMk/>
            <pc:sldMasterMk cId="2936804080" sldId="2147483684"/>
            <pc:sldLayoutMk cId="2099662800" sldId="2147483695"/>
          </pc:sldLayoutMkLst>
        </pc:sldLayoutChg>
      </pc:sldMasterChg>
      <pc:sldMasterChg chg="add del addSldLayout delSldLayout modSldLayout">
        <pc:chgData name="suliman hussien alsinan" userId="S::sha72@nau.edu::7008f3a5-58f2-4928-8cf9-6a32e04c24f3" providerId="AD" clId="Web-{80BC665D-26F6-48E2-B66B-BDDCCEDE4A38}" dt="2020-09-18T03:16:47.123" v="83" actId="1076"/>
        <pc:sldMasterMkLst>
          <pc:docMk/>
          <pc:sldMasterMk cId="4002409558" sldId="2147483696"/>
        </pc:sldMasterMkLst>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1570299493" sldId="2147483697"/>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3141866914" sldId="2147483698"/>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420266451" sldId="2147483699"/>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1017030109" sldId="2147483700"/>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2624751625" sldId="2147483701"/>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3188034519" sldId="2147483702"/>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1205168099" sldId="2147483703"/>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2689557910" sldId="2147483704"/>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3525480171" sldId="2147483705"/>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2483429463" sldId="2147483706"/>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4177309971" sldId="2147483707"/>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204494465" sldId="2147483708"/>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1851962928" sldId="2147483709"/>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1127089449" sldId="2147483710"/>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2835501090" sldId="2147483711"/>
          </pc:sldLayoutMkLst>
        </pc:sldLayoutChg>
        <pc:sldLayoutChg chg="add del mod replId">
          <pc:chgData name="suliman hussien alsinan" userId="S::sha72@nau.edu::7008f3a5-58f2-4928-8cf9-6a32e04c24f3" providerId="AD" clId="Web-{80BC665D-26F6-48E2-B66B-BDDCCEDE4A38}" dt="2020-09-18T03:16:47.123" v="83" actId="1076"/>
          <pc:sldLayoutMkLst>
            <pc:docMk/>
            <pc:sldMasterMk cId="4002409558" sldId="2147483696"/>
            <pc:sldLayoutMk cId="3788434939" sldId="2147483712"/>
          </pc:sldLayoutMkLst>
        </pc:sldLayoutChg>
      </pc:sldMasterChg>
      <pc:sldMasterChg chg="add addSldLayout modSldLayout">
        <pc:chgData name="suliman hussien alsinan" userId="S::sha72@nau.edu::7008f3a5-58f2-4928-8cf9-6a32e04c24f3" providerId="AD" clId="Web-{80BC665D-26F6-48E2-B66B-BDDCCEDE4A38}" dt="2020-09-18T03:16:47.123" v="83" actId="1076"/>
        <pc:sldMasterMkLst>
          <pc:docMk/>
          <pc:sldMasterMk cId="3606527029" sldId="2147483713"/>
        </pc:sldMasterMkLst>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332932239" sldId="2147483714"/>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806265842" sldId="2147483715"/>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2423993073" sldId="2147483716"/>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684073046" sldId="2147483717"/>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1733443139" sldId="2147483718"/>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1640673114" sldId="2147483719"/>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1402698329" sldId="2147483720"/>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2577887955" sldId="2147483721"/>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3109867120" sldId="2147483722"/>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1320176173" sldId="2147483723"/>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927678895" sldId="2147483724"/>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4042728147" sldId="2147483725"/>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2010408183" sldId="2147483726"/>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2518803550" sldId="2147483727"/>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543073249" sldId="2147483728"/>
          </pc:sldLayoutMkLst>
        </pc:sldLayoutChg>
        <pc:sldLayoutChg chg="add mod replId">
          <pc:chgData name="suliman hussien alsinan" userId="S::sha72@nau.edu::7008f3a5-58f2-4928-8cf9-6a32e04c24f3" providerId="AD" clId="Web-{80BC665D-26F6-48E2-B66B-BDDCCEDE4A38}" dt="2020-09-18T03:16:47.123" v="83" actId="1076"/>
          <pc:sldLayoutMkLst>
            <pc:docMk/>
            <pc:sldMasterMk cId="3606527029" sldId="2147483713"/>
            <pc:sldLayoutMk cId="2323596982" sldId="2147483729"/>
          </pc:sldLayoutMkLst>
        </pc:sldLayoutChg>
      </pc:sldMasterChg>
    </pc:docChg>
  </pc:docChgLst>
  <pc:docChgLst>
    <pc:chgData name="Dylan H Klemp" userId="S::dhk37@nau.edu::581cb559-b149-4b7d-b5ae-15b2b313a4a0" providerId="AD" clId="Web-{DAAF20EE-F504-42A3-8F6B-5A9C72FAFFD1}"/>
    <pc:docChg chg="sldOrd">
      <pc:chgData name="Dylan H Klemp" userId="S::dhk37@nau.edu::581cb559-b149-4b7d-b5ae-15b2b313a4a0" providerId="AD" clId="Web-{DAAF20EE-F504-42A3-8F6B-5A9C72FAFFD1}" dt="2020-09-18T03:12:54.842" v="0"/>
      <pc:docMkLst>
        <pc:docMk/>
      </pc:docMkLst>
      <pc:sldChg chg="ord">
        <pc:chgData name="Dylan H Klemp" userId="S::dhk37@nau.edu::581cb559-b149-4b7d-b5ae-15b2b313a4a0" providerId="AD" clId="Web-{DAAF20EE-F504-42A3-8F6B-5A9C72FAFFD1}" dt="2020-09-18T03:12:54.842" v="0"/>
        <pc:sldMkLst>
          <pc:docMk/>
          <pc:sldMk cId="63661471" sldId="260"/>
        </pc:sldMkLst>
      </pc:sldChg>
    </pc:docChg>
  </pc:docChgLst>
  <pc:docChgLst>
    <pc:chgData name="Jacob K Cryder" userId="S::jkc262@nau.edu::cecf95a9-8601-4403-850c-18d056546942" providerId="AD" clId="Web-{F8935EDD-8FE9-4CC3-AA0D-9862748B7DCB}"/>
    <pc:docChg chg="addSld delSld modSld sldOrd">
      <pc:chgData name="Jacob K Cryder" userId="S::jkc262@nau.edu::cecf95a9-8601-4403-850c-18d056546942" providerId="AD" clId="Web-{F8935EDD-8FE9-4CC3-AA0D-9862748B7DCB}" dt="2020-10-12T03:06:56.744" v="97"/>
      <pc:docMkLst>
        <pc:docMk/>
      </pc:docMkLst>
      <pc:sldChg chg="ord">
        <pc:chgData name="Jacob K Cryder" userId="S::jkc262@nau.edu::cecf95a9-8601-4403-850c-18d056546942" providerId="AD" clId="Web-{F8935EDD-8FE9-4CC3-AA0D-9862748B7DCB}" dt="2020-10-12T03:06:56.744" v="97"/>
        <pc:sldMkLst>
          <pc:docMk/>
          <pc:sldMk cId="2314796008" sldId="257"/>
        </pc:sldMkLst>
      </pc:sldChg>
      <pc:sldChg chg="ord">
        <pc:chgData name="Jacob K Cryder" userId="S::jkc262@nau.edu::cecf95a9-8601-4403-850c-18d056546942" providerId="AD" clId="Web-{F8935EDD-8FE9-4CC3-AA0D-9862748B7DCB}" dt="2020-10-12T03:03:52.203" v="36"/>
        <pc:sldMkLst>
          <pc:docMk/>
          <pc:sldMk cId="63661471" sldId="260"/>
        </pc:sldMkLst>
      </pc:sldChg>
      <pc:sldChg chg="ord">
        <pc:chgData name="Jacob K Cryder" userId="S::jkc262@nau.edu::cecf95a9-8601-4403-850c-18d056546942" providerId="AD" clId="Web-{F8935EDD-8FE9-4CC3-AA0D-9862748B7DCB}" dt="2020-10-12T02:57:55.324" v="0"/>
        <pc:sldMkLst>
          <pc:docMk/>
          <pc:sldMk cId="2673546077" sldId="261"/>
        </pc:sldMkLst>
      </pc:sldChg>
      <pc:sldChg chg="ord">
        <pc:chgData name="Jacob K Cryder" userId="S::jkc262@nau.edu::cecf95a9-8601-4403-850c-18d056546942" providerId="AD" clId="Web-{F8935EDD-8FE9-4CC3-AA0D-9862748B7DCB}" dt="2020-10-12T03:06:53.900" v="96"/>
        <pc:sldMkLst>
          <pc:docMk/>
          <pc:sldMk cId="1152557134" sldId="262"/>
        </pc:sldMkLst>
      </pc:sldChg>
      <pc:sldChg chg="addSp modSp new ord">
        <pc:chgData name="Jacob K Cryder" userId="S::jkc262@nau.edu::cecf95a9-8601-4403-850c-18d056546942" providerId="AD" clId="Web-{F8935EDD-8FE9-4CC3-AA0D-9862748B7DCB}" dt="2020-10-12T03:06:40.024" v="95" actId="1076"/>
        <pc:sldMkLst>
          <pc:docMk/>
          <pc:sldMk cId="2381580818" sldId="266"/>
        </pc:sldMkLst>
        <pc:spChg chg="add mod">
          <ac:chgData name="Jacob K Cryder" userId="S::jkc262@nau.edu::cecf95a9-8601-4403-850c-18d056546942" providerId="AD" clId="Web-{F8935EDD-8FE9-4CC3-AA0D-9862748B7DCB}" dt="2020-10-12T03:06:40.024" v="95" actId="1076"/>
          <ac:spMkLst>
            <pc:docMk/>
            <pc:sldMk cId="2381580818" sldId="266"/>
            <ac:spMk id="2" creationId="{366FCA16-542B-4799-BDAA-B8666242C096}"/>
          </ac:spMkLst>
        </pc:spChg>
      </pc:sldChg>
      <pc:sldChg chg="addSp modSp new">
        <pc:chgData name="Jacob K Cryder" userId="S::jkc262@nau.edu::cecf95a9-8601-4403-850c-18d056546942" providerId="AD" clId="Web-{F8935EDD-8FE9-4CC3-AA0D-9862748B7DCB}" dt="2020-10-12T03:05:14.582" v="67" actId="1076"/>
        <pc:sldMkLst>
          <pc:docMk/>
          <pc:sldMk cId="3825161405" sldId="267"/>
        </pc:sldMkLst>
        <pc:spChg chg="add mod">
          <ac:chgData name="Jacob K Cryder" userId="S::jkc262@nau.edu::cecf95a9-8601-4403-850c-18d056546942" providerId="AD" clId="Web-{F8935EDD-8FE9-4CC3-AA0D-9862748B7DCB}" dt="2020-10-12T03:05:14.582" v="67" actId="1076"/>
          <ac:spMkLst>
            <pc:docMk/>
            <pc:sldMk cId="3825161405" sldId="267"/>
            <ac:spMk id="2" creationId="{0A0422EF-0425-4880-BDD1-BDB13DEAAD80}"/>
          </ac:spMkLst>
        </pc:spChg>
      </pc:sldChg>
      <pc:sldChg chg="new del">
        <pc:chgData name="Jacob K Cryder" userId="S::jkc262@nau.edu::cecf95a9-8601-4403-850c-18d056546942" providerId="AD" clId="Web-{F8935EDD-8FE9-4CC3-AA0D-9862748B7DCB}" dt="2020-10-12T03:06:30.977" v="94"/>
        <pc:sldMkLst>
          <pc:docMk/>
          <pc:sldMk cId="4286449186" sldId="268"/>
        </pc:sldMkLst>
      </pc:sldChg>
      <pc:sldChg chg="addSp modSp new ord">
        <pc:chgData name="Jacob K Cryder" userId="S::jkc262@nau.edu::cecf95a9-8601-4403-850c-18d056546942" providerId="AD" clId="Web-{F8935EDD-8FE9-4CC3-AA0D-9862748B7DCB}" dt="2020-10-12T03:06:27.711" v="93"/>
        <pc:sldMkLst>
          <pc:docMk/>
          <pc:sldMk cId="699826795" sldId="269"/>
        </pc:sldMkLst>
        <pc:spChg chg="add mod">
          <ac:chgData name="Jacob K Cryder" userId="S::jkc262@nau.edu::cecf95a9-8601-4403-850c-18d056546942" providerId="AD" clId="Web-{F8935EDD-8FE9-4CC3-AA0D-9862748B7DCB}" dt="2020-10-12T03:06:20.867" v="92" actId="1076"/>
          <ac:spMkLst>
            <pc:docMk/>
            <pc:sldMk cId="699826795" sldId="269"/>
            <ac:spMk id="2" creationId="{A37419F8-395C-4E2F-A5F2-4425CAD91D94}"/>
          </ac:spMkLst>
        </pc:spChg>
      </pc:sldChg>
    </pc:docChg>
  </pc:docChgLst>
  <pc:docChgLst>
    <pc:chgData name="Dylan H Klemp" userId="S::dhk37@nau.edu::581cb559-b149-4b7d-b5ae-15b2b313a4a0" providerId="AD" clId="Web-{2E54AE01-1BF9-41E6-8449-D7FBF728F789}"/>
    <pc:docChg chg="delSld">
      <pc:chgData name="Dylan H Klemp" userId="S::dhk37@nau.edu::581cb559-b149-4b7d-b5ae-15b2b313a4a0" providerId="AD" clId="Web-{2E54AE01-1BF9-41E6-8449-D7FBF728F789}" dt="2020-10-13T21:33:24.746" v="2"/>
      <pc:docMkLst>
        <pc:docMk/>
      </pc:docMkLst>
      <pc:sldChg chg="del">
        <pc:chgData name="Dylan H Klemp" userId="S::dhk37@nau.edu::581cb559-b149-4b7d-b5ae-15b2b313a4a0" providerId="AD" clId="Web-{2E54AE01-1BF9-41E6-8449-D7FBF728F789}" dt="2020-10-13T21:33:20.464" v="0"/>
        <pc:sldMkLst>
          <pc:docMk/>
          <pc:sldMk cId="2381580818" sldId="266"/>
        </pc:sldMkLst>
      </pc:sldChg>
      <pc:sldChg chg="del">
        <pc:chgData name="Dylan H Klemp" userId="S::dhk37@nau.edu::581cb559-b149-4b7d-b5ae-15b2b313a4a0" providerId="AD" clId="Web-{2E54AE01-1BF9-41E6-8449-D7FBF728F789}" dt="2020-10-13T21:33:22.699" v="1"/>
        <pc:sldMkLst>
          <pc:docMk/>
          <pc:sldMk cId="3825161405" sldId="267"/>
        </pc:sldMkLst>
      </pc:sldChg>
      <pc:sldChg chg="del">
        <pc:chgData name="Dylan H Klemp" userId="S::dhk37@nau.edu::581cb559-b149-4b7d-b5ae-15b2b313a4a0" providerId="AD" clId="Web-{2E54AE01-1BF9-41E6-8449-D7FBF728F789}" dt="2020-10-13T21:33:24.746" v="2"/>
        <pc:sldMkLst>
          <pc:docMk/>
          <pc:sldMk cId="699826795" sldId="269"/>
        </pc:sldMkLst>
      </pc:sldChg>
    </pc:docChg>
  </pc:docChgLst>
  <pc:docChgLst>
    <pc:chgData name="suliman hussien alsinan" userId="S::sha72@nau.edu::7008f3a5-58f2-4928-8cf9-6a32e04c24f3" providerId="AD" clId="Web-{9CBAA22D-7045-4477-80A3-EA9FDC74F4E9}"/>
    <pc:docChg chg="modSld">
      <pc:chgData name="suliman hussien alsinan" userId="S::sha72@nau.edu::7008f3a5-58f2-4928-8cf9-6a32e04c24f3" providerId="AD" clId="Web-{9CBAA22D-7045-4477-80A3-EA9FDC74F4E9}" dt="2020-09-21T05:25:04.185" v="15" actId="20577"/>
      <pc:docMkLst>
        <pc:docMk/>
      </pc:docMkLst>
      <pc:sldChg chg="modSp">
        <pc:chgData name="suliman hussien alsinan" userId="S::sha72@nau.edu::7008f3a5-58f2-4928-8cf9-6a32e04c24f3" providerId="AD" clId="Web-{9CBAA22D-7045-4477-80A3-EA9FDC74F4E9}" dt="2020-09-21T05:25:04.185" v="14" actId="20577"/>
        <pc:sldMkLst>
          <pc:docMk/>
          <pc:sldMk cId="1041042235" sldId="265"/>
        </pc:sldMkLst>
        <pc:spChg chg="mod">
          <ac:chgData name="suliman hussien alsinan" userId="S::sha72@nau.edu::7008f3a5-58f2-4928-8cf9-6a32e04c24f3" providerId="AD" clId="Web-{9CBAA22D-7045-4477-80A3-EA9FDC74F4E9}" dt="2020-09-21T05:25:04.185" v="14" actId="20577"/>
          <ac:spMkLst>
            <pc:docMk/>
            <pc:sldMk cId="1041042235" sldId="265"/>
            <ac:spMk id="3" creationId="{5CECA79F-FFA8-4B45-ACBF-4142F9BF3C45}"/>
          </ac:spMkLst>
        </pc:spChg>
      </pc:sldChg>
    </pc:docChg>
  </pc:docChgLst>
  <pc:docChgLst>
    <pc:chgData name="Erik M Abraham" userId="S::ema273@nau.edu::1251fb66-4b83-4110-af44-26c17f09f245" providerId="AD" clId="Web-{7D8400C9-2BED-4F01-8EB2-4FDE81BBBA96}"/>
    <pc:docChg chg="modSld">
      <pc:chgData name="Erik M Abraham" userId="S::ema273@nau.edu::1251fb66-4b83-4110-af44-26c17f09f245" providerId="AD" clId="Web-{7D8400C9-2BED-4F01-8EB2-4FDE81BBBA96}" dt="2020-09-21T05:16:37.628" v="25" actId="20577"/>
      <pc:docMkLst>
        <pc:docMk/>
      </pc:docMkLst>
      <pc:sldChg chg="modSp">
        <pc:chgData name="Erik M Abraham" userId="S::ema273@nau.edu::1251fb66-4b83-4110-af44-26c17f09f245" providerId="AD" clId="Web-{7D8400C9-2BED-4F01-8EB2-4FDE81BBBA96}" dt="2020-09-21T05:16:35.190" v="23" actId="20577"/>
        <pc:sldMkLst>
          <pc:docMk/>
          <pc:sldMk cId="2314796008" sldId="257"/>
        </pc:sldMkLst>
        <pc:spChg chg="mod">
          <ac:chgData name="Erik M Abraham" userId="S::ema273@nau.edu::1251fb66-4b83-4110-af44-26c17f09f245" providerId="AD" clId="Web-{7D8400C9-2BED-4F01-8EB2-4FDE81BBBA96}" dt="2020-09-21T05:16:35.190" v="23" actId="20577"/>
          <ac:spMkLst>
            <pc:docMk/>
            <pc:sldMk cId="2314796008" sldId="257"/>
            <ac:spMk id="2" creationId="{28048449-B275-44CD-B6C0-F3013C0B80D6}"/>
          </ac:spMkLst>
        </pc:spChg>
      </pc:sldChg>
      <pc:sldChg chg="modSp">
        <pc:chgData name="Erik M Abraham" userId="S::ema273@nau.edu::1251fb66-4b83-4110-af44-26c17f09f245" providerId="AD" clId="Web-{7D8400C9-2BED-4F01-8EB2-4FDE81BBBA96}" dt="2020-09-21T05:16:19.486" v="4" actId="20577"/>
        <pc:sldMkLst>
          <pc:docMk/>
          <pc:sldMk cId="1491476133" sldId="259"/>
        </pc:sldMkLst>
        <pc:spChg chg="mod">
          <ac:chgData name="Erik M Abraham" userId="S::ema273@nau.edu::1251fb66-4b83-4110-af44-26c17f09f245" providerId="AD" clId="Web-{7D8400C9-2BED-4F01-8EB2-4FDE81BBBA96}" dt="2020-09-21T05:16:19.486" v="4" actId="20577"/>
          <ac:spMkLst>
            <pc:docMk/>
            <pc:sldMk cId="1491476133" sldId="259"/>
            <ac:spMk id="2" creationId="{AD618749-4609-1044-9E17-46D5A983CC15}"/>
          </ac:spMkLst>
        </pc:spChg>
        <pc:picChg chg="mod">
          <ac:chgData name="Erik M Abraham" userId="S::ema273@nau.edu::1251fb66-4b83-4110-af44-26c17f09f245" providerId="AD" clId="Web-{7D8400C9-2BED-4F01-8EB2-4FDE81BBBA96}" dt="2020-09-21T05:15:49.062" v="0" actId="1076"/>
          <ac:picMkLst>
            <pc:docMk/>
            <pc:sldMk cId="1491476133" sldId="259"/>
            <ac:picMk id="4" creationId="{6DC78488-9973-4DBD-A43D-6BB7B49FC23D}"/>
          </ac:picMkLst>
        </pc:picChg>
      </pc:sldChg>
      <pc:sldChg chg="modSp">
        <pc:chgData name="Erik M Abraham" userId="S::ema273@nau.edu::1251fb66-4b83-4110-af44-26c17f09f245" providerId="AD" clId="Web-{7D8400C9-2BED-4F01-8EB2-4FDE81BBBA96}" dt="2020-09-21T05:16:29.924" v="14" actId="20577"/>
        <pc:sldMkLst>
          <pc:docMk/>
          <pc:sldMk cId="1152557134" sldId="262"/>
        </pc:sldMkLst>
        <pc:spChg chg="mod">
          <ac:chgData name="Erik M Abraham" userId="S::ema273@nau.edu::1251fb66-4b83-4110-af44-26c17f09f245" providerId="AD" clId="Web-{7D8400C9-2BED-4F01-8EB2-4FDE81BBBA96}" dt="2020-09-21T05:16:29.924" v="14" actId="20577"/>
          <ac:spMkLst>
            <pc:docMk/>
            <pc:sldMk cId="1152557134" sldId="262"/>
            <ac:spMk id="2" creationId="{944D3F87-CA60-4890-92C5-40CF4A3C54DB}"/>
          </ac:spMkLst>
        </pc:spChg>
      </pc:sldChg>
      <pc:sldChg chg="modSp">
        <pc:chgData name="Erik M Abraham" userId="S::ema273@nau.edu::1251fb66-4b83-4110-af44-26c17f09f245" providerId="AD" clId="Web-{7D8400C9-2BED-4F01-8EB2-4FDE81BBBA96}" dt="2020-09-21T05:16:25.612" v="7" actId="20577"/>
        <pc:sldMkLst>
          <pc:docMk/>
          <pc:sldMk cId="1416791599" sldId="263"/>
        </pc:sldMkLst>
        <pc:spChg chg="mod">
          <ac:chgData name="Erik M Abraham" userId="S::ema273@nau.edu::1251fb66-4b83-4110-af44-26c17f09f245" providerId="AD" clId="Web-{7D8400C9-2BED-4F01-8EB2-4FDE81BBBA96}" dt="2020-09-21T05:16:25.612" v="7" actId="20577"/>
          <ac:spMkLst>
            <pc:docMk/>
            <pc:sldMk cId="1416791599" sldId="263"/>
            <ac:spMk id="2" creationId="{121E743E-F670-9445-AD00-AFBE0ECE7B61}"/>
          </ac:spMkLst>
        </pc:spChg>
      </pc:sldChg>
    </pc:docChg>
  </pc:docChgLst>
  <pc:docChgLst>
    <pc:chgData name="Austin David Coyne" userId="S::adc366@nau.edu::4458b60a-7774-4954-b837-d48e126bc6f4" providerId="AD" clId="Web-{C3CD5D98-F3CE-4998-B0AD-9D9491832D38}"/>
    <pc:docChg chg="addSld modSld">
      <pc:chgData name="Austin David Coyne" userId="S::adc366@nau.edu::4458b60a-7774-4954-b837-d48e126bc6f4" providerId="AD" clId="Web-{C3CD5D98-F3CE-4998-B0AD-9D9491832D38}" dt="2020-09-18T03:17:54.410" v="32" actId="20577"/>
      <pc:docMkLst>
        <pc:docMk/>
      </pc:docMkLst>
      <pc:sldChg chg="modSp new">
        <pc:chgData name="Austin David Coyne" userId="S::adc366@nau.edu::4458b60a-7774-4954-b837-d48e126bc6f4" providerId="AD" clId="Web-{C3CD5D98-F3CE-4998-B0AD-9D9491832D38}" dt="2020-09-18T03:17:52.175" v="30" actId="20577"/>
        <pc:sldMkLst>
          <pc:docMk/>
          <pc:sldMk cId="3537923589" sldId="264"/>
        </pc:sldMkLst>
        <pc:spChg chg="mod">
          <ac:chgData name="Austin David Coyne" userId="S::adc366@nau.edu::4458b60a-7774-4954-b837-d48e126bc6f4" providerId="AD" clId="Web-{C3CD5D98-F3CE-4998-B0AD-9D9491832D38}" dt="2020-09-18T03:17:52.175" v="30" actId="20577"/>
          <ac:spMkLst>
            <pc:docMk/>
            <pc:sldMk cId="3537923589" sldId="264"/>
            <ac:spMk id="2" creationId="{16E5D424-4BF4-4570-93D3-C2AFFA4638B3}"/>
          </ac:spMkLst>
        </pc:spChg>
      </pc:sldChg>
    </pc:docChg>
  </pc:docChgLst>
  <pc:docChgLst>
    <pc:chgData name="Jacob K Cryder" userId="S::jkc262@nau.edu::cecf95a9-8601-4403-850c-18d056546942" providerId="AD" clId="Web-{1CC79325-CD90-4939-9B45-C9A71C1331EE}"/>
    <pc:docChg chg="modSld">
      <pc:chgData name="Jacob K Cryder" userId="S::jkc262@nau.edu::cecf95a9-8601-4403-850c-18d056546942" providerId="AD" clId="Web-{1CC79325-CD90-4939-9B45-C9A71C1331EE}" dt="2020-09-21T05:18:04.265" v="11" actId="20577"/>
      <pc:docMkLst>
        <pc:docMk/>
      </pc:docMkLst>
      <pc:sldChg chg="modSp">
        <pc:chgData name="Jacob K Cryder" userId="S::jkc262@nau.edu::cecf95a9-8601-4403-850c-18d056546942" providerId="AD" clId="Web-{1CC79325-CD90-4939-9B45-C9A71C1331EE}" dt="2020-09-21T05:17:57.304" v="9" actId="20577"/>
        <pc:sldMkLst>
          <pc:docMk/>
          <pc:sldMk cId="1491476133" sldId="259"/>
        </pc:sldMkLst>
        <pc:spChg chg="mod">
          <ac:chgData name="Jacob K Cryder" userId="S::jkc262@nau.edu::cecf95a9-8601-4403-850c-18d056546942" providerId="AD" clId="Web-{1CC79325-CD90-4939-9B45-C9A71C1331EE}" dt="2020-09-21T05:17:57.304" v="9" actId="20577"/>
          <ac:spMkLst>
            <pc:docMk/>
            <pc:sldMk cId="1491476133" sldId="259"/>
            <ac:spMk id="2" creationId="{AD618749-4609-1044-9E17-46D5A983CC15}"/>
          </ac:spMkLst>
        </pc:spChg>
      </pc:sldChg>
    </pc:docChg>
  </pc:docChgLst>
  <pc:docChgLst>
    <pc:chgData name="Jacob K Cryder" userId="S::jkc262@nau.edu::cecf95a9-8601-4403-850c-18d056546942" providerId="AD" clId="Web-{FFB0C824-C742-4DE6-B5C8-93A8093F47B6}"/>
    <pc:docChg chg="addSld delSld modSld sldOrd">
      <pc:chgData name="Jacob K Cryder" userId="S::jkc262@nau.edu::cecf95a9-8601-4403-850c-18d056546942" providerId="AD" clId="Web-{FFB0C824-C742-4DE6-B5C8-93A8093F47B6}" dt="2020-09-18T03:44:37.814" v="914" actId="20577"/>
      <pc:docMkLst>
        <pc:docMk/>
      </pc:docMkLst>
      <pc:sldChg chg="addSp modSp new">
        <pc:chgData name="Jacob K Cryder" userId="S::jkc262@nau.edu::cecf95a9-8601-4403-850c-18d056546942" providerId="AD" clId="Web-{FFB0C824-C742-4DE6-B5C8-93A8093F47B6}" dt="2020-09-18T03:28:59.466" v="858" actId="14100"/>
        <pc:sldMkLst>
          <pc:docMk/>
          <pc:sldMk cId="2314796008" sldId="257"/>
        </pc:sldMkLst>
        <pc:spChg chg="add mod">
          <ac:chgData name="Jacob K Cryder" userId="S::jkc262@nau.edu::cecf95a9-8601-4403-850c-18d056546942" providerId="AD" clId="Web-{FFB0C824-C742-4DE6-B5C8-93A8093F47B6}" dt="2020-09-18T03:13:28.509" v="59" actId="14100"/>
          <ac:spMkLst>
            <pc:docMk/>
            <pc:sldMk cId="2314796008" sldId="257"/>
            <ac:spMk id="2" creationId="{28048449-B275-44CD-B6C0-F3013C0B80D6}"/>
          </ac:spMkLst>
        </pc:spChg>
        <pc:spChg chg="mod">
          <ac:chgData name="Jacob K Cryder" userId="S::jkc262@nau.edu::cecf95a9-8601-4403-850c-18d056546942" providerId="AD" clId="Web-{FFB0C824-C742-4DE6-B5C8-93A8093F47B6}" dt="2020-09-18T03:28:59.466" v="858" actId="14100"/>
          <ac:spMkLst>
            <pc:docMk/>
            <pc:sldMk cId="2314796008" sldId="257"/>
            <ac:spMk id="3" creationId="{BE97092D-20D9-44DC-BE4B-0D81FA37ABB1}"/>
          </ac:spMkLst>
        </pc:spChg>
      </pc:sldChg>
      <pc:sldChg chg="del">
        <pc:chgData name="Jacob K Cryder" userId="S::jkc262@nau.edu::cecf95a9-8601-4403-850c-18d056546942" providerId="AD" clId="Web-{FFB0C824-C742-4DE6-B5C8-93A8093F47B6}" dt="2020-09-18T03:15:12.839" v="62" actId="1076"/>
        <pc:sldMkLst>
          <pc:docMk/>
          <pc:sldMk cId="1235273624" sldId="258"/>
        </pc:sldMkLst>
      </pc:sldChg>
      <pc:sldChg chg="modSp ord">
        <pc:chgData name="Jacob K Cryder" userId="S::jkc262@nau.edu::cecf95a9-8601-4403-850c-18d056546942" providerId="AD" clId="Web-{FFB0C824-C742-4DE6-B5C8-93A8093F47B6}" dt="2020-09-18T03:40:13.137" v="912" actId="1076"/>
        <pc:sldMkLst>
          <pc:docMk/>
          <pc:sldMk cId="1491476133" sldId="259"/>
        </pc:sldMkLst>
        <pc:spChg chg="mod">
          <ac:chgData name="Jacob K Cryder" userId="S::jkc262@nau.edu::cecf95a9-8601-4403-850c-18d056546942" providerId="AD" clId="Web-{FFB0C824-C742-4DE6-B5C8-93A8093F47B6}" dt="2020-09-18T03:18:18.312" v="64" actId="1076"/>
          <ac:spMkLst>
            <pc:docMk/>
            <pc:sldMk cId="1491476133" sldId="259"/>
            <ac:spMk id="2" creationId="{AD618749-4609-1044-9E17-46D5A983CC15}"/>
          </ac:spMkLst>
        </pc:spChg>
        <pc:picChg chg="mod">
          <ac:chgData name="Jacob K Cryder" userId="S::jkc262@nau.edu::cecf95a9-8601-4403-850c-18d056546942" providerId="AD" clId="Web-{FFB0C824-C742-4DE6-B5C8-93A8093F47B6}" dt="2020-09-18T03:40:13.137" v="912" actId="1076"/>
          <ac:picMkLst>
            <pc:docMk/>
            <pc:sldMk cId="1491476133" sldId="259"/>
            <ac:picMk id="4" creationId="{6DC78488-9973-4DBD-A43D-6BB7B49FC23D}"/>
          </ac:picMkLst>
        </pc:picChg>
      </pc:sldChg>
      <pc:sldChg chg="ord">
        <pc:chgData name="Jacob K Cryder" userId="S::jkc262@nau.edu::cecf95a9-8601-4403-850c-18d056546942" providerId="AD" clId="Web-{FFB0C824-C742-4DE6-B5C8-93A8093F47B6}" dt="2020-09-18T03:16:01.168" v="63" actId="1076"/>
        <pc:sldMkLst>
          <pc:docMk/>
          <pc:sldMk cId="63661471" sldId="260"/>
        </pc:sldMkLst>
      </pc:sldChg>
      <pc:sldChg chg="delSp modSp ord">
        <pc:chgData name="Jacob K Cryder" userId="S::jkc262@nau.edu::cecf95a9-8601-4403-850c-18d056546942" providerId="AD" clId="Web-{FFB0C824-C742-4DE6-B5C8-93A8093F47B6}" dt="2020-09-18T03:28:34.168" v="856" actId="20577"/>
        <pc:sldMkLst>
          <pc:docMk/>
          <pc:sldMk cId="1152557134" sldId="262"/>
        </pc:sldMkLst>
        <pc:spChg chg="mod">
          <ac:chgData name="Jacob K Cryder" userId="S::jkc262@nau.edu::cecf95a9-8601-4403-850c-18d056546942" providerId="AD" clId="Web-{FFB0C824-C742-4DE6-B5C8-93A8093F47B6}" dt="2020-09-18T03:28:34.168" v="856" actId="20577"/>
          <ac:spMkLst>
            <pc:docMk/>
            <pc:sldMk cId="1152557134" sldId="262"/>
            <ac:spMk id="3" creationId="{E8A60A8D-86D1-4A6E-82BD-16D8184F7C91}"/>
          </ac:spMkLst>
        </pc:spChg>
        <pc:graphicFrameChg chg="del mod">
          <ac:chgData name="Jacob K Cryder" userId="S::jkc262@nau.edu::cecf95a9-8601-4403-850c-18d056546942" providerId="AD" clId="Web-{FFB0C824-C742-4DE6-B5C8-93A8093F47B6}" dt="2020-09-18T03:27:12.260" v="737" actId="20577"/>
          <ac:graphicFrameMkLst>
            <pc:docMk/>
            <pc:sldMk cId="1152557134" sldId="262"/>
            <ac:graphicFrameMk id="5" creationId="{92FCDC28-A084-4E2B-B721-57C25A891820}"/>
          </ac:graphicFrameMkLst>
        </pc:graphicFrameChg>
      </pc:sldChg>
      <pc:sldChg chg="modSp">
        <pc:chgData name="Jacob K Cryder" userId="S::jkc262@nau.edu::cecf95a9-8601-4403-850c-18d056546942" providerId="AD" clId="Web-{FFB0C824-C742-4DE6-B5C8-93A8093F47B6}" dt="2020-09-18T03:44:37.814" v="913" actId="20577"/>
        <pc:sldMkLst>
          <pc:docMk/>
          <pc:sldMk cId="1416791599" sldId="263"/>
        </pc:sldMkLst>
        <pc:spChg chg="mod">
          <ac:chgData name="Jacob K Cryder" userId="S::jkc262@nau.edu::cecf95a9-8601-4403-850c-18d056546942" providerId="AD" clId="Web-{FFB0C824-C742-4DE6-B5C8-93A8093F47B6}" dt="2020-09-18T03:44:37.814" v="913" actId="20577"/>
          <ac:spMkLst>
            <pc:docMk/>
            <pc:sldMk cId="1416791599" sldId="263"/>
            <ac:spMk id="3" creationId="{0F5B88A9-0434-6A4A-A5CD-541D29CF5308}"/>
          </ac:spMkLst>
        </pc:spChg>
      </pc:sldChg>
    </pc:docChg>
  </pc:docChgLst>
  <pc:docChgLst>
    <pc:chgData name="Austin David Coyne" userId="S::adc366@nau.edu::4458b60a-7774-4954-b837-d48e126bc6f4" providerId="AD" clId="Web-{70083603-1FB7-4EE7-A0B0-F6D08766E371}"/>
    <pc:docChg chg="modSld">
      <pc:chgData name="Austin David Coyne" userId="S::adc366@nau.edu::4458b60a-7774-4954-b837-d48e126bc6f4" providerId="AD" clId="Web-{70083603-1FB7-4EE7-A0B0-F6D08766E371}" dt="2020-09-21T04:04:50.416" v="71"/>
      <pc:docMkLst>
        <pc:docMk/>
      </pc:docMkLst>
      <pc:sldChg chg="addSp delSp modSp mod setBg">
        <pc:chgData name="Austin David Coyne" userId="S::adc366@nau.edu::4458b60a-7774-4954-b837-d48e126bc6f4" providerId="AD" clId="Web-{70083603-1FB7-4EE7-A0B0-F6D08766E371}" dt="2020-09-21T04:04:50.416" v="71"/>
        <pc:sldMkLst>
          <pc:docMk/>
          <pc:sldMk cId="2314796008" sldId="257"/>
        </pc:sldMkLst>
        <pc:spChg chg="mod">
          <ac:chgData name="Austin David Coyne" userId="S::adc366@nau.edu::4458b60a-7774-4954-b837-d48e126bc6f4" providerId="AD" clId="Web-{70083603-1FB7-4EE7-A0B0-F6D08766E371}" dt="2020-09-21T04:04:50.416" v="71"/>
          <ac:spMkLst>
            <pc:docMk/>
            <pc:sldMk cId="2314796008" sldId="257"/>
            <ac:spMk id="2" creationId="{28048449-B275-44CD-B6C0-F3013C0B80D6}"/>
          </ac:spMkLst>
        </pc:spChg>
        <pc:spChg chg="mod">
          <ac:chgData name="Austin David Coyne" userId="S::adc366@nau.edu::4458b60a-7774-4954-b837-d48e126bc6f4" providerId="AD" clId="Web-{70083603-1FB7-4EE7-A0B0-F6D08766E371}" dt="2020-09-21T04:04:50.416" v="71"/>
          <ac:spMkLst>
            <pc:docMk/>
            <pc:sldMk cId="2314796008" sldId="257"/>
            <ac:spMk id="3" creationId="{BE97092D-20D9-44DC-BE4B-0D81FA37ABB1}"/>
          </ac:spMkLst>
        </pc:spChg>
        <pc:spChg chg="add del">
          <ac:chgData name="Austin David Coyne" userId="S::adc366@nau.edu::4458b60a-7774-4954-b837-d48e126bc6f4" providerId="AD" clId="Web-{70083603-1FB7-4EE7-A0B0-F6D08766E371}" dt="2020-09-21T04:04:34.337" v="69"/>
          <ac:spMkLst>
            <pc:docMk/>
            <pc:sldMk cId="2314796008" sldId="257"/>
            <ac:spMk id="20" creationId="{8DF4D7F6-81B5-452A-9CE6-76D81F91D41B}"/>
          </ac:spMkLst>
        </pc:spChg>
        <pc:spChg chg="add del">
          <ac:chgData name="Austin David Coyne" userId="S::adc366@nau.edu::4458b60a-7774-4954-b837-d48e126bc6f4" providerId="AD" clId="Web-{70083603-1FB7-4EE7-A0B0-F6D08766E371}" dt="2020-09-21T04:04:34.337" v="69"/>
          <ac:spMkLst>
            <pc:docMk/>
            <pc:sldMk cId="2314796008" sldId="257"/>
            <ac:spMk id="22" creationId="{4600514D-20FB-4559-97DC-D1DC39E6C3DE}"/>
          </ac:spMkLst>
        </pc:spChg>
        <pc:spChg chg="add del">
          <ac:chgData name="Austin David Coyne" userId="S::adc366@nau.edu::4458b60a-7774-4954-b837-d48e126bc6f4" providerId="AD" clId="Web-{70083603-1FB7-4EE7-A0B0-F6D08766E371}" dt="2020-09-21T04:04:34.337" v="69"/>
          <ac:spMkLst>
            <pc:docMk/>
            <pc:sldMk cId="2314796008" sldId="257"/>
            <ac:spMk id="24" creationId="{266F638A-E405-4AC0-B984-72E5813B0DD1}"/>
          </ac:spMkLst>
        </pc:spChg>
        <pc:spChg chg="add del">
          <ac:chgData name="Austin David Coyne" userId="S::adc366@nau.edu::4458b60a-7774-4954-b837-d48e126bc6f4" providerId="AD" clId="Web-{70083603-1FB7-4EE7-A0B0-F6D08766E371}" dt="2020-09-21T04:04:34.337" v="69"/>
          <ac:spMkLst>
            <pc:docMk/>
            <pc:sldMk cId="2314796008" sldId="257"/>
            <ac:spMk id="30" creationId="{27B538D5-95DB-47ED-9CB4-34AE5BF78E6B}"/>
          </ac:spMkLst>
        </pc:spChg>
        <pc:grpChg chg="add del">
          <ac:chgData name="Austin David Coyne" userId="S::adc366@nau.edu::4458b60a-7774-4954-b837-d48e126bc6f4" providerId="AD" clId="Web-{70083603-1FB7-4EE7-A0B0-F6D08766E371}" dt="2020-09-21T04:04:50.416" v="71"/>
          <ac:grpSpMkLst>
            <pc:docMk/>
            <pc:sldMk cId="2314796008" sldId="257"/>
            <ac:grpSpMk id="5" creationId="{2A83B46E-4B9D-41E7-AEA4-D49D0E7D87A9}"/>
          </ac:grpSpMkLst>
        </pc:grpChg>
        <pc:grpChg chg="add del">
          <ac:chgData name="Austin David Coyne" userId="S::adc366@nau.edu::4458b60a-7774-4954-b837-d48e126bc6f4" providerId="AD" clId="Web-{70083603-1FB7-4EE7-A0B0-F6D08766E371}" dt="2020-09-21T04:04:34.337" v="69"/>
          <ac:grpSpMkLst>
            <pc:docMk/>
            <pc:sldMk cId="2314796008" sldId="257"/>
            <ac:grpSpMk id="8" creationId="{2A83B46E-4B9D-41E7-AEA4-D49D0E7D87A9}"/>
          </ac:grpSpMkLst>
        </pc:grpChg>
        <pc:cxnChg chg="add del">
          <ac:chgData name="Austin David Coyne" userId="S::adc366@nau.edu::4458b60a-7774-4954-b837-d48e126bc6f4" providerId="AD" clId="Web-{70083603-1FB7-4EE7-A0B0-F6D08766E371}" dt="2020-09-21T04:04:50.416" v="71"/>
          <ac:cxnSpMkLst>
            <pc:docMk/>
            <pc:sldMk cId="2314796008" sldId="257"/>
            <ac:cxnSpMk id="6" creationId="{0B5F7E3B-C5F1-40E0-A491-558BAFBC1127}"/>
          </ac:cxnSpMkLst>
        </pc:cxnChg>
        <pc:cxnChg chg="add del">
          <ac:chgData name="Austin David Coyne" userId="S::adc366@nau.edu::4458b60a-7774-4954-b837-d48e126bc6f4" providerId="AD" clId="Web-{70083603-1FB7-4EE7-A0B0-F6D08766E371}" dt="2020-09-21T04:04:34.337" v="69"/>
          <ac:cxnSpMkLst>
            <pc:docMk/>
            <pc:sldMk cId="2314796008" sldId="257"/>
            <ac:cxnSpMk id="26" creationId="{7D1CBE93-B17D-4509-843C-82287C38032A}"/>
          </ac:cxnSpMkLst>
        </pc:cxnChg>
        <pc:cxnChg chg="add del">
          <ac:chgData name="Austin David Coyne" userId="S::adc366@nau.edu::4458b60a-7774-4954-b837-d48e126bc6f4" providerId="AD" clId="Web-{70083603-1FB7-4EE7-A0B0-F6D08766E371}" dt="2020-09-21T04:04:34.337" v="69"/>
          <ac:cxnSpMkLst>
            <pc:docMk/>
            <pc:sldMk cId="2314796008" sldId="257"/>
            <ac:cxnSpMk id="28" creationId="{AE6277B4-6A43-48AB-89B2-3442221619CC}"/>
          </ac:cxnSpMkLst>
        </pc:cxnChg>
      </pc:sldChg>
      <pc:sldChg chg="modSp">
        <pc:chgData name="Austin David Coyne" userId="S::adc366@nau.edu::4458b60a-7774-4954-b837-d48e126bc6f4" providerId="AD" clId="Web-{70083603-1FB7-4EE7-A0B0-F6D08766E371}" dt="2020-09-21T03:55:19.307" v="0" actId="1076"/>
        <pc:sldMkLst>
          <pc:docMk/>
          <pc:sldMk cId="63661471" sldId="260"/>
        </pc:sldMkLst>
        <pc:spChg chg="mod">
          <ac:chgData name="Austin David Coyne" userId="S::adc366@nau.edu::4458b60a-7774-4954-b837-d48e126bc6f4" providerId="AD" clId="Web-{70083603-1FB7-4EE7-A0B0-F6D08766E371}" dt="2020-09-21T03:55:19.307" v="0" actId="1076"/>
          <ac:spMkLst>
            <pc:docMk/>
            <pc:sldMk cId="63661471" sldId="260"/>
            <ac:spMk id="2" creationId="{03BBD4F1-A395-E643-9433-2504B2502A74}"/>
          </ac:spMkLst>
        </pc:spChg>
      </pc:sldChg>
      <pc:sldChg chg="addSp modSp mod setBg">
        <pc:chgData name="Austin David Coyne" userId="S::adc366@nau.edu::4458b60a-7774-4954-b837-d48e126bc6f4" providerId="AD" clId="Web-{70083603-1FB7-4EE7-A0B0-F6D08766E371}" dt="2020-09-21T04:00:05.854" v="50"/>
        <pc:sldMkLst>
          <pc:docMk/>
          <pc:sldMk cId="1416791599" sldId="263"/>
        </pc:sldMkLst>
        <pc:spChg chg="mod">
          <ac:chgData name="Austin David Coyne" userId="S::adc366@nau.edu::4458b60a-7774-4954-b837-d48e126bc6f4" providerId="AD" clId="Web-{70083603-1FB7-4EE7-A0B0-F6D08766E371}" dt="2020-09-21T04:00:05.854" v="50"/>
          <ac:spMkLst>
            <pc:docMk/>
            <pc:sldMk cId="1416791599" sldId="263"/>
            <ac:spMk id="2" creationId="{121E743E-F670-9445-AD00-AFBE0ECE7B61}"/>
          </ac:spMkLst>
        </pc:spChg>
        <pc:spChg chg="mod">
          <ac:chgData name="Austin David Coyne" userId="S::adc366@nau.edu::4458b60a-7774-4954-b837-d48e126bc6f4" providerId="AD" clId="Web-{70083603-1FB7-4EE7-A0B0-F6D08766E371}" dt="2020-09-21T04:00:05.854" v="50"/>
          <ac:spMkLst>
            <pc:docMk/>
            <pc:sldMk cId="1416791599" sldId="263"/>
            <ac:spMk id="3" creationId="{0F5B88A9-0434-6A4A-A5CD-541D29CF5308}"/>
          </ac:spMkLst>
        </pc:spChg>
        <pc:spChg chg="add">
          <ac:chgData name="Austin David Coyne" userId="S::adc366@nau.edu::4458b60a-7774-4954-b837-d48e126bc6f4" providerId="AD" clId="Web-{70083603-1FB7-4EE7-A0B0-F6D08766E371}" dt="2020-09-21T04:00:05.854" v="50"/>
          <ac:spMkLst>
            <pc:docMk/>
            <pc:sldMk cId="1416791599" sldId="263"/>
            <ac:spMk id="8" creationId="{8DF4D7F6-81B5-452A-9CE6-76D81F91D41B}"/>
          </ac:spMkLst>
        </pc:spChg>
        <pc:spChg chg="add">
          <ac:chgData name="Austin David Coyne" userId="S::adc366@nau.edu::4458b60a-7774-4954-b837-d48e126bc6f4" providerId="AD" clId="Web-{70083603-1FB7-4EE7-A0B0-F6D08766E371}" dt="2020-09-21T04:00:05.854" v="50"/>
          <ac:spMkLst>
            <pc:docMk/>
            <pc:sldMk cId="1416791599" sldId="263"/>
            <ac:spMk id="10" creationId="{4600514D-20FB-4559-97DC-D1DC39E6C3DE}"/>
          </ac:spMkLst>
        </pc:spChg>
        <pc:spChg chg="add">
          <ac:chgData name="Austin David Coyne" userId="S::adc366@nau.edu::4458b60a-7774-4954-b837-d48e126bc6f4" providerId="AD" clId="Web-{70083603-1FB7-4EE7-A0B0-F6D08766E371}" dt="2020-09-21T04:00:05.854" v="50"/>
          <ac:spMkLst>
            <pc:docMk/>
            <pc:sldMk cId="1416791599" sldId="263"/>
            <ac:spMk id="12" creationId="{266F638A-E405-4AC0-B984-72E5813B0DD1}"/>
          </ac:spMkLst>
        </pc:spChg>
        <pc:spChg chg="add">
          <ac:chgData name="Austin David Coyne" userId="S::adc366@nau.edu::4458b60a-7774-4954-b837-d48e126bc6f4" providerId="AD" clId="Web-{70083603-1FB7-4EE7-A0B0-F6D08766E371}" dt="2020-09-21T04:00:05.854" v="50"/>
          <ac:spMkLst>
            <pc:docMk/>
            <pc:sldMk cId="1416791599" sldId="263"/>
            <ac:spMk id="18" creationId="{27B538D5-95DB-47ED-9CB4-34AE5BF78E6B}"/>
          </ac:spMkLst>
        </pc:spChg>
        <pc:cxnChg chg="add">
          <ac:chgData name="Austin David Coyne" userId="S::adc366@nau.edu::4458b60a-7774-4954-b837-d48e126bc6f4" providerId="AD" clId="Web-{70083603-1FB7-4EE7-A0B0-F6D08766E371}" dt="2020-09-21T04:00:05.854" v="50"/>
          <ac:cxnSpMkLst>
            <pc:docMk/>
            <pc:sldMk cId="1416791599" sldId="263"/>
            <ac:cxnSpMk id="14" creationId="{7D1CBE93-B17D-4509-843C-82287C38032A}"/>
          </ac:cxnSpMkLst>
        </pc:cxnChg>
        <pc:cxnChg chg="add">
          <ac:chgData name="Austin David Coyne" userId="S::adc366@nau.edu::4458b60a-7774-4954-b837-d48e126bc6f4" providerId="AD" clId="Web-{70083603-1FB7-4EE7-A0B0-F6D08766E371}" dt="2020-09-21T04:00:05.854" v="50"/>
          <ac:cxnSpMkLst>
            <pc:docMk/>
            <pc:sldMk cId="1416791599" sldId="263"/>
            <ac:cxnSpMk id="16" creationId="{AE6277B4-6A43-48AB-89B2-3442221619CC}"/>
          </ac:cxnSpMkLst>
        </pc:cxnChg>
      </pc:sldChg>
      <pc:sldChg chg="addSp delSp modSp">
        <pc:chgData name="Austin David Coyne" userId="S::adc366@nau.edu::4458b60a-7774-4954-b837-d48e126bc6f4" providerId="AD" clId="Web-{70083603-1FB7-4EE7-A0B0-F6D08766E371}" dt="2020-09-21T03:59:20.492" v="49" actId="1076"/>
        <pc:sldMkLst>
          <pc:docMk/>
          <pc:sldMk cId="3308549039" sldId="264"/>
        </pc:sldMkLst>
        <pc:spChg chg="add mod">
          <ac:chgData name="Austin David Coyne" userId="S::adc366@nau.edu::4458b60a-7774-4954-b837-d48e126bc6f4" providerId="AD" clId="Web-{70083603-1FB7-4EE7-A0B0-F6D08766E371}" dt="2020-09-21T03:59:20.492" v="49" actId="1076"/>
          <ac:spMkLst>
            <pc:docMk/>
            <pc:sldMk cId="3308549039" sldId="264"/>
            <ac:spMk id="4" creationId="{F6029DCB-CCB5-4AF7-9BF0-3609570B0888}"/>
          </ac:spMkLst>
        </pc:spChg>
        <pc:spChg chg="add del mod">
          <ac:chgData name="Austin David Coyne" userId="S::adc366@nau.edu::4458b60a-7774-4954-b837-d48e126bc6f4" providerId="AD" clId="Web-{70083603-1FB7-4EE7-A0B0-F6D08766E371}" dt="2020-09-21T03:56:59.015" v="5"/>
          <ac:spMkLst>
            <pc:docMk/>
            <pc:sldMk cId="3308549039" sldId="264"/>
            <ac:spMk id="6" creationId="{F7A07A27-F951-42A2-B1F2-F09819048485}"/>
          </ac:spMkLst>
        </pc:spChg>
        <pc:picChg chg="mod">
          <ac:chgData name="Austin David Coyne" userId="S::adc366@nau.edu::4458b60a-7774-4954-b837-d48e126bc6f4" providerId="AD" clId="Web-{70083603-1FB7-4EE7-A0B0-F6D08766E371}" dt="2020-09-21T03:58:14.426" v="41" actId="1076"/>
          <ac:picMkLst>
            <pc:docMk/>
            <pc:sldMk cId="3308549039" sldId="264"/>
            <ac:picMk id="5" creationId="{135A897B-C60C-4AE2-A20F-C823ED0E5A87}"/>
          </ac:picMkLst>
        </pc:picChg>
      </pc:sldChg>
    </pc:docChg>
  </pc:docChgLst>
  <pc:docChgLst>
    <pc:chgData name="Austin David Coyne" userId="S::adc366@nau.edu::4458b60a-7774-4954-b837-d48e126bc6f4" providerId="AD" clId="Web-{2D08FE7A-7E3E-41A4-81E4-26182D2D9FCB}"/>
    <pc:docChg chg="modSld">
      <pc:chgData name="Austin David Coyne" userId="S::adc366@nau.edu::4458b60a-7774-4954-b837-d48e126bc6f4" providerId="AD" clId="Web-{2D08FE7A-7E3E-41A4-81E4-26182D2D9FCB}" dt="2020-09-21T04:06:46.899" v="0"/>
      <pc:docMkLst>
        <pc:docMk/>
      </pc:docMkLst>
      <pc:sldChg chg="addSp modSp mod setBg">
        <pc:chgData name="Austin David Coyne" userId="S::adc366@nau.edu::4458b60a-7774-4954-b837-d48e126bc6f4" providerId="AD" clId="Web-{2D08FE7A-7E3E-41A4-81E4-26182D2D9FCB}" dt="2020-09-21T04:06:46.899" v="0"/>
        <pc:sldMkLst>
          <pc:docMk/>
          <pc:sldMk cId="2314796008" sldId="257"/>
        </pc:sldMkLst>
        <pc:spChg chg="mod">
          <ac:chgData name="Austin David Coyne" userId="S::adc366@nau.edu::4458b60a-7774-4954-b837-d48e126bc6f4" providerId="AD" clId="Web-{2D08FE7A-7E3E-41A4-81E4-26182D2D9FCB}" dt="2020-09-21T04:06:46.899" v="0"/>
          <ac:spMkLst>
            <pc:docMk/>
            <pc:sldMk cId="2314796008" sldId="257"/>
            <ac:spMk id="2" creationId="{28048449-B275-44CD-B6C0-F3013C0B80D6}"/>
          </ac:spMkLst>
        </pc:spChg>
        <pc:spChg chg="mod">
          <ac:chgData name="Austin David Coyne" userId="S::adc366@nau.edu::4458b60a-7774-4954-b837-d48e126bc6f4" providerId="AD" clId="Web-{2D08FE7A-7E3E-41A4-81E4-26182D2D9FCB}" dt="2020-09-21T04:06:46.899" v="0"/>
          <ac:spMkLst>
            <pc:docMk/>
            <pc:sldMk cId="2314796008" sldId="257"/>
            <ac:spMk id="3" creationId="{BE97092D-20D9-44DC-BE4B-0D81FA37ABB1}"/>
          </ac:spMkLst>
        </pc:spChg>
        <pc:spChg chg="add">
          <ac:chgData name="Austin David Coyne" userId="S::adc366@nau.edu::4458b60a-7774-4954-b837-d48e126bc6f4" providerId="AD" clId="Web-{2D08FE7A-7E3E-41A4-81E4-26182D2D9FCB}" dt="2020-09-21T04:06:46.899" v="0"/>
          <ac:spMkLst>
            <pc:docMk/>
            <pc:sldMk cId="2314796008" sldId="257"/>
            <ac:spMk id="19" creationId="{8DF4D7F6-81B5-452A-9CE6-76D81F91D41B}"/>
          </ac:spMkLst>
        </pc:spChg>
        <pc:spChg chg="add">
          <ac:chgData name="Austin David Coyne" userId="S::adc366@nau.edu::4458b60a-7774-4954-b837-d48e126bc6f4" providerId="AD" clId="Web-{2D08FE7A-7E3E-41A4-81E4-26182D2D9FCB}" dt="2020-09-21T04:06:46.899" v="0"/>
          <ac:spMkLst>
            <pc:docMk/>
            <pc:sldMk cId="2314796008" sldId="257"/>
            <ac:spMk id="21" creationId="{4600514D-20FB-4559-97DC-D1DC39E6C3DE}"/>
          </ac:spMkLst>
        </pc:spChg>
        <pc:spChg chg="add">
          <ac:chgData name="Austin David Coyne" userId="S::adc366@nau.edu::4458b60a-7774-4954-b837-d48e126bc6f4" providerId="AD" clId="Web-{2D08FE7A-7E3E-41A4-81E4-26182D2D9FCB}" dt="2020-09-21T04:06:46.899" v="0"/>
          <ac:spMkLst>
            <pc:docMk/>
            <pc:sldMk cId="2314796008" sldId="257"/>
            <ac:spMk id="23" creationId="{266F638A-E405-4AC0-B984-72E5813B0DD1}"/>
          </ac:spMkLst>
        </pc:spChg>
        <pc:spChg chg="add">
          <ac:chgData name="Austin David Coyne" userId="S::adc366@nau.edu::4458b60a-7774-4954-b837-d48e126bc6f4" providerId="AD" clId="Web-{2D08FE7A-7E3E-41A4-81E4-26182D2D9FCB}" dt="2020-09-21T04:06:46.899" v="0"/>
          <ac:spMkLst>
            <pc:docMk/>
            <pc:sldMk cId="2314796008" sldId="257"/>
            <ac:spMk id="29" creationId="{27B538D5-95DB-47ED-9CB4-34AE5BF78E6B}"/>
          </ac:spMkLst>
        </pc:spChg>
        <pc:grpChg chg="add">
          <ac:chgData name="Austin David Coyne" userId="S::adc366@nau.edu::4458b60a-7774-4954-b837-d48e126bc6f4" providerId="AD" clId="Web-{2D08FE7A-7E3E-41A4-81E4-26182D2D9FCB}" dt="2020-09-21T04:06:46.899" v="0"/>
          <ac:grpSpMkLst>
            <pc:docMk/>
            <pc:sldMk cId="2314796008" sldId="257"/>
            <ac:grpSpMk id="7" creationId="{2A83B46E-4B9D-41E7-AEA4-D49D0E7D87A9}"/>
          </ac:grpSpMkLst>
        </pc:grpChg>
        <pc:cxnChg chg="add">
          <ac:chgData name="Austin David Coyne" userId="S::adc366@nau.edu::4458b60a-7774-4954-b837-d48e126bc6f4" providerId="AD" clId="Web-{2D08FE7A-7E3E-41A4-81E4-26182D2D9FCB}" dt="2020-09-21T04:06:46.899" v="0"/>
          <ac:cxnSpMkLst>
            <pc:docMk/>
            <pc:sldMk cId="2314796008" sldId="257"/>
            <ac:cxnSpMk id="25" creationId="{7D1CBE93-B17D-4509-843C-82287C38032A}"/>
          </ac:cxnSpMkLst>
        </pc:cxnChg>
        <pc:cxnChg chg="add">
          <ac:chgData name="Austin David Coyne" userId="S::adc366@nau.edu::4458b60a-7774-4954-b837-d48e126bc6f4" providerId="AD" clId="Web-{2D08FE7A-7E3E-41A4-81E4-26182D2D9FCB}" dt="2020-09-21T04:06:46.899" v="0"/>
          <ac:cxnSpMkLst>
            <pc:docMk/>
            <pc:sldMk cId="2314796008" sldId="257"/>
            <ac:cxnSpMk id="27" creationId="{AE6277B4-6A43-48AB-89B2-3442221619CC}"/>
          </ac:cxnSpMkLst>
        </pc:cxnChg>
      </pc:sldChg>
    </pc:docChg>
  </pc:docChgLst>
  <pc:docChgLst>
    <pc:chgData name="Tyson Cruey Spencer" userId="S::tcs256@nau.edu::dac683f6-12a9-4cee-a96b-80a7038c69b8" providerId="AD" clId="Web-{152EF0BD-2DA7-4022-A66F-931F876A4E62}"/>
    <pc:docChg chg="addSld modSld sldOrd">
      <pc:chgData name="Tyson Cruey Spencer" userId="S::tcs256@nau.edu::dac683f6-12a9-4cee-a96b-80a7038c69b8" providerId="AD" clId="Web-{152EF0BD-2DA7-4022-A66F-931F876A4E62}" dt="2020-09-18T04:46:14.666" v="2082" actId="20577"/>
      <pc:docMkLst>
        <pc:docMk/>
      </pc:docMkLst>
      <pc:sldChg chg="modSp">
        <pc:chgData name="Tyson Cruey Spencer" userId="S::tcs256@nau.edu::dac683f6-12a9-4cee-a96b-80a7038c69b8" providerId="AD" clId="Web-{152EF0BD-2DA7-4022-A66F-931F876A4E62}" dt="2020-09-18T04:17:24.284" v="1072" actId="1076"/>
        <pc:sldMkLst>
          <pc:docMk/>
          <pc:sldMk cId="1491476133" sldId="259"/>
        </pc:sldMkLst>
        <pc:spChg chg="mod">
          <ac:chgData name="Tyson Cruey Spencer" userId="S::tcs256@nau.edu::dac683f6-12a9-4cee-a96b-80a7038c69b8" providerId="AD" clId="Web-{152EF0BD-2DA7-4022-A66F-931F876A4E62}" dt="2020-09-18T04:17:15.924" v="1069" actId="20577"/>
          <ac:spMkLst>
            <pc:docMk/>
            <pc:sldMk cId="1491476133" sldId="259"/>
            <ac:spMk id="3" creationId="{FBE9EBD4-733D-3545-BBE0-457628F3090F}"/>
          </ac:spMkLst>
        </pc:spChg>
        <pc:picChg chg="mod">
          <ac:chgData name="Tyson Cruey Spencer" userId="S::tcs256@nau.edu::dac683f6-12a9-4cee-a96b-80a7038c69b8" providerId="AD" clId="Web-{152EF0BD-2DA7-4022-A66F-931F876A4E62}" dt="2020-09-18T04:17:24.284" v="1072" actId="1076"/>
          <ac:picMkLst>
            <pc:docMk/>
            <pc:sldMk cId="1491476133" sldId="259"/>
            <ac:picMk id="4" creationId="{6DC78488-9973-4DBD-A43D-6BB7B49FC23D}"/>
          </ac:picMkLst>
        </pc:picChg>
      </pc:sldChg>
      <pc:sldChg chg="ord">
        <pc:chgData name="Tyson Cruey Spencer" userId="S::tcs256@nau.edu::dac683f6-12a9-4cee-a96b-80a7038c69b8" providerId="AD" clId="Web-{152EF0BD-2DA7-4022-A66F-931F876A4E62}" dt="2020-09-18T04:25:42.888" v="1495"/>
        <pc:sldMkLst>
          <pc:docMk/>
          <pc:sldMk cId="63661471" sldId="260"/>
        </pc:sldMkLst>
      </pc:sldChg>
      <pc:sldChg chg="addSp delSp modSp mod setBg">
        <pc:chgData name="Tyson Cruey Spencer" userId="S::tcs256@nau.edu::dac683f6-12a9-4cee-a96b-80a7038c69b8" providerId="AD" clId="Web-{152EF0BD-2DA7-4022-A66F-931F876A4E62}" dt="2020-09-18T04:46:14.666" v="2081" actId="20577"/>
        <pc:sldMkLst>
          <pc:docMk/>
          <pc:sldMk cId="2673546077" sldId="261"/>
        </pc:sldMkLst>
        <pc:spChg chg="mod">
          <ac:chgData name="Tyson Cruey Spencer" userId="S::tcs256@nau.edu::dac683f6-12a9-4cee-a96b-80a7038c69b8" providerId="AD" clId="Web-{152EF0BD-2DA7-4022-A66F-931F876A4E62}" dt="2020-09-18T04:38:50.562" v="2019"/>
          <ac:spMkLst>
            <pc:docMk/>
            <pc:sldMk cId="2673546077" sldId="261"/>
            <ac:spMk id="2" creationId="{126B7668-2B1A-47B5-BDC6-6C31479E7CFE}"/>
          </ac:spMkLst>
        </pc:spChg>
        <pc:spChg chg="mod">
          <ac:chgData name="Tyson Cruey Spencer" userId="S::tcs256@nau.edu::dac683f6-12a9-4cee-a96b-80a7038c69b8" providerId="AD" clId="Web-{152EF0BD-2DA7-4022-A66F-931F876A4E62}" dt="2020-09-18T04:46:14.666" v="2081" actId="20577"/>
          <ac:spMkLst>
            <pc:docMk/>
            <pc:sldMk cId="2673546077" sldId="261"/>
            <ac:spMk id="3" creationId="{0CDFDFD7-0488-4BDF-911E-94BED80FDB8E}"/>
          </ac:spMkLst>
        </pc:spChg>
        <pc:spChg chg="add mod">
          <ac:chgData name="Tyson Cruey Spencer" userId="S::tcs256@nau.edu::dac683f6-12a9-4cee-a96b-80a7038c69b8" providerId="AD" clId="Web-{152EF0BD-2DA7-4022-A66F-931F876A4E62}" dt="2020-09-18T04:44:22.726" v="2071" actId="1076"/>
          <ac:spMkLst>
            <pc:docMk/>
            <pc:sldMk cId="2673546077" sldId="261"/>
            <ac:spMk id="5" creationId="{7FC4CCB1-97D4-4451-9E53-F700DBF1D92B}"/>
          </ac:spMkLst>
        </pc:spChg>
        <pc:spChg chg="add del">
          <ac:chgData name="Tyson Cruey Spencer" userId="S::tcs256@nau.edu::dac683f6-12a9-4cee-a96b-80a7038c69b8" providerId="AD" clId="Web-{152EF0BD-2DA7-4022-A66F-931F876A4E62}" dt="2020-09-18T04:38:50.562" v="2018"/>
          <ac:spMkLst>
            <pc:docMk/>
            <pc:sldMk cId="2673546077" sldId="261"/>
            <ac:spMk id="6" creationId="{3BCB5F6A-9EB0-40B0-9D13-3023E9A20508}"/>
          </ac:spMkLst>
        </pc:spChg>
        <pc:spChg chg="add">
          <ac:chgData name="Tyson Cruey Spencer" userId="S::tcs256@nau.edu::dac683f6-12a9-4cee-a96b-80a7038c69b8" providerId="AD" clId="Web-{152EF0BD-2DA7-4022-A66F-931F876A4E62}" dt="2020-09-18T04:38:50.562" v="2019"/>
          <ac:spMkLst>
            <pc:docMk/>
            <pc:sldMk cId="2673546077" sldId="261"/>
            <ac:spMk id="10" creationId="{3F088236-D655-4F88-B238-E16762358025}"/>
          </ac:spMkLst>
        </pc:spChg>
        <pc:spChg chg="add">
          <ac:chgData name="Tyson Cruey Spencer" userId="S::tcs256@nau.edu::dac683f6-12a9-4cee-a96b-80a7038c69b8" providerId="AD" clId="Web-{152EF0BD-2DA7-4022-A66F-931F876A4E62}" dt="2020-09-18T04:38:50.562" v="2019"/>
          <ac:spMkLst>
            <pc:docMk/>
            <pc:sldMk cId="2673546077" sldId="261"/>
            <ac:spMk id="12" creationId="{3DAC0C92-199E-475C-9390-119A9B027276}"/>
          </ac:spMkLst>
        </pc:spChg>
        <pc:spChg chg="add del">
          <ac:chgData name="Tyson Cruey Spencer" userId="S::tcs256@nau.edu::dac683f6-12a9-4cee-a96b-80a7038c69b8" providerId="AD" clId="Web-{152EF0BD-2DA7-4022-A66F-931F876A4E62}" dt="2020-09-18T04:38:30.921" v="2016"/>
          <ac:spMkLst>
            <pc:docMk/>
            <pc:sldMk cId="2673546077" sldId="261"/>
            <ac:spMk id="13" creationId="{3F088236-D655-4F88-B238-E16762358025}"/>
          </ac:spMkLst>
        </pc:spChg>
        <pc:spChg chg="add">
          <ac:chgData name="Tyson Cruey Spencer" userId="S::tcs256@nau.edu::dac683f6-12a9-4cee-a96b-80a7038c69b8" providerId="AD" clId="Web-{152EF0BD-2DA7-4022-A66F-931F876A4E62}" dt="2020-09-18T04:38:50.562" v="2019"/>
          <ac:spMkLst>
            <pc:docMk/>
            <pc:sldMk cId="2673546077" sldId="261"/>
            <ac:spMk id="14" creationId="{C4CFB339-0ED8-4FE2-9EF1-6D1375B8499B}"/>
          </ac:spMkLst>
        </pc:spChg>
        <pc:spChg chg="add del">
          <ac:chgData name="Tyson Cruey Spencer" userId="S::tcs256@nau.edu::dac683f6-12a9-4cee-a96b-80a7038c69b8" providerId="AD" clId="Web-{152EF0BD-2DA7-4022-A66F-931F876A4E62}" dt="2020-09-18T04:38:30.921" v="2016"/>
          <ac:spMkLst>
            <pc:docMk/>
            <pc:sldMk cId="2673546077" sldId="261"/>
            <ac:spMk id="15" creationId="{3DAC0C92-199E-475C-9390-119A9B027276}"/>
          </ac:spMkLst>
        </pc:spChg>
        <pc:spChg chg="add">
          <ac:chgData name="Tyson Cruey Spencer" userId="S::tcs256@nau.edu::dac683f6-12a9-4cee-a96b-80a7038c69b8" providerId="AD" clId="Web-{152EF0BD-2DA7-4022-A66F-931F876A4E62}" dt="2020-09-18T04:38:50.562" v="2019"/>
          <ac:spMkLst>
            <pc:docMk/>
            <pc:sldMk cId="2673546077" sldId="261"/>
            <ac:spMk id="16" creationId="{31896C80-2069-4431-9C19-83B913734490}"/>
          </ac:spMkLst>
        </pc:spChg>
        <pc:spChg chg="add del">
          <ac:chgData name="Tyson Cruey Spencer" userId="S::tcs256@nau.edu::dac683f6-12a9-4cee-a96b-80a7038c69b8" providerId="AD" clId="Web-{152EF0BD-2DA7-4022-A66F-931F876A4E62}" dt="2020-09-18T04:38:30.921" v="2016"/>
          <ac:spMkLst>
            <pc:docMk/>
            <pc:sldMk cId="2673546077" sldId="261"/>
            <ac:spMk id="17" creationId="{C4CFB339-0ED8-4FE2-9EF1-6D1375B8499B}"/>
          </ac:spMkLst>
        </pc:spChg>
        <pc:spChg chg="add">
          <ac:chgData name="Tyson Cruey Spencer" userId="S::tcs256@nau.edu::dac683f6-12a9-4cee-a96b-80a7038c69b8" providerId="AD" clId="Web-{152EF0BD-2DA7-4022-A66F-931F876A4E62}" dt="2020-09-18T04:38:50.562" v="2019"/>
          <ac:spMkLst>
            <pc:docMk/>
            <pc:sldMk cId="2673546077" sldId="261"/>
            <ac:spMk id="18" creationId="{BF120A21-0841-4823-B0C4-28AEBCEF9B78}"/>
          </ac:spMkLst>
        </pc:spChg>
        <pc:spChg chg="add del">
          <ac:chgData name="Tyson Cruey Spencer" userId="S::tcs256@nau.edu::dac683f6-12a9-4cee-a96b-80a7038c69b8" providerId="AD" clId="Web-{152EF0BD-2DA7-4022-A66F-931F876A4E62}" dt="2020-09-18T04:38:30.921" v="2016"/>
          <ac:spMkLst>
            <pc:docMk/>
            <pc:sldMk cId="2673546077" sldId="261"/>
            <ac:spMk id="19" creationId="{31896C80-2069-4431-9C19-83B913734490}"/>
          </ac:spMkLst>
        </pc:spChg>
        <pc:spChg chg="add">
          <ac:chgData name="Tyson Cruey Spencer" userId="S::tcs256@nau.edu::dac683f6-12a9-4cee-a96b-80a7038c69b8" providerId="AD" clId="Web-{152EF0BD-2DA7-4022-A66F-931F876A4E62}" dt="2020-09-18T04:38:50.562" v="2019"/>
          <ac:spMkLst>
            <pc:docMk/>
            <pc:sldMk cId="2673546077" sldId="261"/>
            <ac:spMk id="20" creationId="{DBB05BAE-BBD3-4289-899F-A6851503C6B0}"/>
          </ac:spMkLst>
        </pc:spChg>
        <pc:spChg chg="add del">
          <ac:chgData name="Tyson Cruey Spencer" userId="S::tcs256@nau.edu::dac683f6-12a9-4cee-a96b-80a7038c69b8" providerId="AD" clId="Web-{152EF0BD-2DA7-4022-A66F-931F876A4E62}" dt="2020-09-18T04:38:30.921" v="2016"/>
          <ac:spMkLst>
            <pc:docMk/>
            <pc:sldMk cId="2673546077" sldId="261"/>
            <ac:spMk id="21" creationId="{BF120A21-0841-4823-B0C4-28AEBCEF9B78}"/>
          </ac:spMkLst>
        </pc:spChg>
        <pc:spChg chg="add">
          <ac:chgData name="Tyson Cruey Spencer" userId="S::tcs256@nau.edu::dac683f6-12a9-4cee-a96b-80a7038c69b8" providerId="AD" clId="Web-{152EF0BD-2DA7-4022-A66F-931F876A4E62}" dt="2020-09-18T04:38:50.562" v="2019"/>
          <ac:spMkLst>
            <pc:docMk/>
            <pc:sldMk cId="2673546077" sldId="261"/>
            <ac:spMk id="22" creationId="{9874D11C-36F5-4BBE-A490-019A54E953B0}"/>
          </ac:spMkLst>
        </pc:spChg>
        <pc:spChg chg="add del">
          <ac:chgData name="Tyson Cruey Spencer" userId="S::tcs256@nau.edu::dac683f6-12a9-4cee-a96b-80a7038c69b8" providerId="AD" clId="Web-{152EF0BD-2DA7-4022-A66F-931F876A4E62}" dt="2020-09-18T04:38:30.921" v="2016"/>
          <ac:spMkLst>
            <pc:docMk/>
            <pc:sldMk cId="2673546077" sldId="261"/>
            <ac:spMk id="23" creationId="{DBB05BAE-BBD3-4289-899F-A6851503C6B0}"/>
          </ac:spMkLst>
        </pc:spChg>
        <pc:spChg chg="add del">
          <ac:chgData name="Tyson Cruey Spencer" userId="S::tcs256@nau.edu::dac683f6-12a9-4cee-a96b-80a7038c69b8" providerId="AD" clId="Web-{152EF0BD-2DA7-4022-A66F-931F876A4E62}" dt="2020-09-18T04:38:30.921" v="2016"/>
          <ac:spMkLst>
            <pc:docMk/>
            <pc:sldMk cId="2673546077" sldId="261"/>
            <ac:spMk id="25" creationId="{9874D11C-36F5-4BBE-A490-019A54E953B0}"/>
          </ac:spMkLst>
        </pc:spChg>
        <pc:picChg chg="add mod ord">
          <ac:chgData name="Tyson Cruey Spencer" userId="S::tcs256@nau.edu::dac683f6-12a9-4cee-a96b-80a7038c69b8" providerId="AD" clId="Web-{152EF0BD-2DA7-4022-A66F-931F876A4E62}" dt="2020-09-18T04:39:12.343" v="2020" actId="1076"/>
          <ac:picMkLst>
            <pc:docMk/>
            <pc:sldMk cId="2673546077" sldId="261"/>
            <ac:picMk id="4" creationId="{A8A01DA6-75AC-4062-9137-4FB792931E0A}"/>
          </ac:picMkLst>
        </pc:picChg>
        <pc:cxnChg chg="add">
          <ac:chgData name="Tyson Cruey Spencer" userId="S::tcs256@nau.edu::dac683f6-12a9-4cee-a96b-80a7038c69b8" providerId="AD" clId="Web-{152EF0BD-2DA7-4022-A66F-931F876A4E62}" dt="2020-09-18T04:38:50.562" v="2019"/>
          <ac:cxnSpMkLst>
            <pc:docMk/>
            <pc:sldMk cId="2673546077" sldId="261"/>
            <ac:cxnSpMk id="7" creationId="{64FA5DFF-7FE6-4855-84E6-DFA78EE978BD}"/>
          </ac:cxnSpMkLst>
        </pc:cxnChg>
        <pc:cxnChg chg="add">
          <ac:chgData name="Tyson Cruey Spencer" userId="S::tcs256@nau.edu::dac683f6-12a9-4cee-a96b-80a7038c69b8" providerId="AD" clId="Web-{152EF0BD-2DA7-4022-A66F-931F876A4E62}" dt="2020-09-18T04:38:50.562" v="2019"/>
          <ac:cxnSpMkLst>
            <pc:docMk/>
            <pc:sldMk cId="2673546077" sldId="261"/>
            <ac:cxnSpMk id="8" creationId="{2AFD8CBA-54A3-4363-991B-B9C631BBFA74}"/>
          </ac:cxnSpMkLst>
        </pc:cxnChg>
        <pc:cxnChg chg="add del">
          <ac:chgData name="Tyson Cruey Spencer" userId="S::tcs256@nau.edu::dac683f6-12a9-4cee-a96b-80a7038c69b8" providerId="AD" clId="Web-{152EF0BD-2DA7-4022-A66F-931F876A4E62}" dt="2020-09-18T04:38:30.921" v="2016"/>
          <ac:cxnSpMkLst>
            <pc:docMk/>
            <pc:sldMk cId="2673546077" sldId="261"/>
            <ac:cxnSpMk id="9" creationId="{64FA5DFF-7FE6-4855-84E6-DFA78EE978BD}"/>
          </ac:cxnSpMkLst>
        </pc:cxnChg>
        <pc:cxnChg chg="add del">
          <ac:chgData name="Tyson Cruey Spencer" userId="S::tcs256@nau.edu::dac683f6-12a9-4cee-a96b-80a7038c69b8" providerId="AD" clId="Web-{152EF0BD-2DA7-4022-A66F-931F876A4E62}" dt="2020-09-18T04:38:30.921" v="2016"/>
          <ac:cxnSpMkLst>
            <pc:docMk/>
            <pc:sldMk cId="2673546077" sldId="261"/>
            <ac:cxnSpMk id="11" creationId="{2AFD8CBA-54A3-4363-991B-B9C631BBFA74}"/>
          </ac:cxnSpMkLst>
        </pc:cxnChg>
      </pc:sldChg>
      <pc:sldChg chg="modSp new">
        <pc:chgData name="Tyson Cruey Spencer" userId="S::tcs256@nau.edu::dac683f6-12a9-4cee-a96b-80a7038c69b8" providerId="AD" clId="Web-{152EF0BD-2DA7-4022-A66F-931F876A4E62}" dt="2020-09-18T04:34:45.602" v="2010" actId="20577"/>
        <pc:sldMkLst>
          <pc:docMk/>
          <pc:sldMk cId="1041042235" sldId="265"/>
        </pc:sldMkLst>
        <pc:spChg chg="mod">
          <ac:chgData name="Tyson Cruey Spencer" userId="S::tcs256@nau.edu::dac683f6-12a9-4cee-a96b-80a7038c69b8" providerId="AD" clId="Web-{152EF0BD-2DA7-4022-A66F-931F876A4E62}" dt="2020-09-18T04:34:45.602" v="2010" actId="20577"/>
          <ac:spMkLst>
            <pc:docMk/>
            <pc:sldMk cId="1041042235" sldId="265"/>
            <ac:spMk id="2" creationId="{FF5A0A19-E87B-4D3B-A739-A65069D7F58A}"/>
          </ac:spMkLst>
        </pc:spChg>
      </pc:sldChg>
    </pc:docChg>
  </pc:docChgLst>
  <pc:docChgLst>
    <pc:chgData name="Austin David Coyne" userId="S::adc366@nau.edu::4458b60a-7774-4954-b837-d48e126bc6f4" providerId="AD" clId="Web-{A46ADF5A-5B71-46D7-9C0E-830240FD4CBB}"/>
    <pc:docChg chg="modSld sldOrd">
      <pc:chgData name="Austin David Coyne" userId="S::adc366@nau.edu::4458b60a-7774-4954-b837-d48e126bc6f4" providerId="AD" clId="Web-{A46ADF5A-5B71-46D7-9C0E-830240FD4CBB}" dt="2020-09-18T03:41:02.655" v="445" actId="20577"/>
      <pc:docMkLst>
        <pc:docMk/>
      </pc:docMkLst>
      <pc:sldChg chg="modSp">
        <pc:chgData name="Austin David Coyne" userId="S::adc366@nau.edu::4458b60a-7774-4954-b837-d48e126bc6f4" providerId="AD" clId="Web-{A46ADF5A-5B71-46D7-9C0E-830240FD4CBB}" dt="2020-09-18T03:40:02.652" v="430" actId="14100"/>
        <pc:sldMkLst>
          <pc:docMk/>
          <pc:sldMk cId="1491476133" sldId="259"/>
        </pc:sldMkLst>
        <pc:spChg chg="mod">
          <ac:chgData name="Austin David Coyne" userId="S::adc366@nau.edu::4458b60a-7774-4954-b837-d48e126bc6f4" providerId="AD" clId="Web-{A46ADF5A-5B71-46D7-9C0E-830240FD4CBB}" dt="2020-09-18T03:40:02.652" v="430" actId="14100"/>
          <ac:spMkLst>
            <pc:docMk/>
            <pc:sldMk cId="1491476133" sldId="259"/>
            <ac:spMk id="3" creationId="{FBE9EBD4-733D-3545-BBE0-457628F3090F}"/>
          </ac:spMkLst>
        </pc:spChg>
        <pc:picChg chg="mod">
          <ac:chgData name="Austin David Coyne" userId="S::adc366@nau.edu::4458b60a-7774-4954-b837-d48e126bc6f4" providerId="AD" clId="Web-{A46ADF5A-5B71-46D7-9C0E-830240FD4CBB}" dt="2020-09-18T03:39:56.448" v="429" actId="1076"/>
          <ac:picMkLst>
            <pc:docMk/>
            <pc:sldMk cId="1491476133" sldId="259"/>
            <ac:picMk id="4" creationId="{6DC78488-9973-4DBD-A43D-6BB7B49FC23D}"/>
          </ac:picMkLst>
        </pc:picChg>
      </pc:sldChg>
      <pc:sldChg chg="modSp ord">
        <pc:chgData name="Austin David Coyne" userId="S::adc366@nau.edu::4458b60a-7774-4954-b837-d48e126bc6f4" providerId="AD" clId="Web-{A46ADF5A-5B71-46D7-9C0E-830240FD4CBB}" dt="2020-09-18T03:40:58.592" v="443" actId="20577"/>
        <pc:sldMkLst>
          <pc:docMk/>
          <pc:sldMk cId="3308549039" sldId="264"/>
        </pc:sldMkLst>
        <pc:spChg chg="mod">
          <ac:chgData name="Austin David Coyne" userId="S::adc366@nau.edu::4458b60a-7774-4954-b837-d48e126bc6f4" providerId="AD" clId="Web-{A46ADF5A-5B71-46D7-9C0E-830240FD4CBB}" dt="2020-09-18T03:40:58.592" v="443" actId="20577"/>
          <ac:spMkLst>
            <pc:docMk/>
            <pc:sldMk cId="3308549039" sldId="264"/>
            <ac:spMk id="3" creationId="{4A252772-30ED-834D-AE8D-A8C15F9ECAC0}"/>
          </ac:spMkLst>
        </pc:spChg>
      </pc:sldChg>
    </pc:docChg>
  </pc:docChgLst>
  <pc:docChgLst>
    <pc:chgData name="Austin David Coyne" userId="S::adc366@nau.edu::4458b60a-7774-4954-b837-d48e126bc6f4" providerId="AD" clId="Web-{972B6751-EBE2-49AE-B189-B7A9A5FBA9FD}"/>
    <pc:docChg chg="modSld">
      <pc:chgData name="Austin David Coyne" userId="S::adc366@nau.edu::4458b60a-7774-4954-b837-d48e126bc6f4" providerId="AD" clId="Web-{972B6751-EBE2-49AE-B189-B7A9A5FBA9FD}" dt="2020-09-18T03:24:48.045" v="24" actId="20577"/>
      <pc:docMkLst>
        <pc:docMk/>
      </pc:docMkLst>
      <pc:sldChg chg="modSp">
        <pc:chgData name="Austin David Coyne" userId="S::adc366@nau.edu::4458b60a-7774-4954-b837-d48e126bc6f4" providerId="AD" clId="Web-{972B6751-EBE2-49AE-B189-B7A9A5FBA9FD}" dt="2020-09-18T03:24:46.795" v="22" actId="20577"/>
        <pc:sldMkLst>
          <pc:docMk/>
          <pc:sldMk cId="3308549039" sldId="264"/>
        </pc:sldMkLst>
        <pc:spChg chg="mod">
          <ac:chgData name="Austin David Coyne" userId="S::adc366@nau.edu::4458b60a-7774-4954-b837-d48e126bc6f4" providerId="AD" clId="Web-{972B6751-EBE2-49AE-B189-B7A9A5FBA9FD}" dt="2020-09-18T03:24:46.795" v="22" actId="20577"/>
          <ac:spMkLst>
            <pc:docMk/>
            <pc:sldMk cId="3308549039" sldId="264"/>
            <ac:spMk id="3" creationId="{4A252772-30ED-834D-AE8D-A8C15F9ECAC0}"/>
          </ac:spMkLst>
        </pc:spChg>
      </pc:sldChg>
    </pc:docChg>
  </pc:docChgLst>
  <pc:docChgLst>
    <pc:chgData name="Dylan H Klemp" userId="581cb559-b149-4b7d-b5ae-15b2b313a4a0" providerId="ADAL" clId="{21FD700D-75B3-8548-8A00-F79FAF270D27}"/>
    <pc:docChg chg="undo custSel addSld delSld modSld sldOrd">
      <pc:chgData name="Dylan H Klemp" userId="581cb559-b149-4b7d-b5ae-15b2b313a4a0" providerId="ADAL" clId="{21FD700D-75B3-8548-8A00-F79FAF270D27}" dt="2020-09-18T03:46:26.971" v="1102" actId="20577"/>
      <pc:docMkLst>
        <pc:docMk/>
      </pc:docMkLst>
      <pc:sldChg chg="modSp">
        <pc:chgData name="Dylan H Klemp" userId="581cb559-b149-4b7d-b5ae-15b2b313a4a0" providerId="ADAL" clId="{21FD700D-75B3-8548-8A00-F79FAF270D27}" dt="2020-09-18T03:11:29.432" v="130" actId="20577"/>
        <pc:sldMkLst>
          <pc:docMk/>
          <pc:sldMk cId="109857222" sldId="256"/>
        </pc:sldMkLst>
        <pc:spChg chg="mod">
          <ac:chgData name="Dylan H Klemp" userId="581cb559-b149-4b7d-b5ae-15b2b313a4a0" providerId="ADAL" clId="{21FD700D-75B3-8548-8A00-F79FAF270D27}" dt="2020-09-18T03:10:30.600" v="48" actId="20577"/>
          <ac:spMkLst>
            <pc:docMk/>
            <pc:sldMk cId="109857222" sldId="256"/>
            <ac:spMk id="2" creationId="{00000000-0000-0000-0000-000000000000}"/>
          </ac:spMkLst>
        </pc:spChg>
        <pc:spChg chg="mod">
          <ac:chgData name="Dylan H Klemp" userId="581cb559-b149-4b7d-b5ae-15b2b313a4a0" providerId="ADAL" clId="{21FD700D-75B3-8548-8A00-F79FAF270D27}" dt="2020-09-18T03:11:29.432" v="130" actId="20577"/>
          <ac:spMkLst>
            <pc:docMk/>
            <pc:sldMk cId="109857222" sldId="256"/>
            <ac:spMk id="3" creationId="{00000000-0000-0000-0000-000000000000}"/>
          </ac:spMkLst>
        </pc:spChg>
      </pc:sldChg>
      <pc:sldChg chg="modSp add">
        <pc:chgData name="Dylan H Klemp" userId="581cb559-b149-4b7d-b5ae-15b2b313a4a0" providerId="ADAL" clId="{21FD700D-75B3-8548-8A00-F79FAF270D27}" dt="2020-09-18T03:12:21.500" v="161" actId="20577"/>
        <pc:sldMkLst>
          <pc:docMk/>
          <pc:sldMk cId="63661471" sldId="257"/>
        </pc:sldMkLst>
        <pc:spChg chg="mod">
          <ac:chgData name="Dylan H Klemp" userId="581cb559-b149-4b7d-b5ae-15b2b313a4a0" providerId="ADAL" clId="{21FD700D-75B3-8548-8A00-F79FAF270D27}" dt="2020-09-18T03:12:18.589" v="158" actId="20577"/>
          <ac:spMkLst>
            <pc:docMk/>
            <pc:sldMk cId="63661471" sldId="257"/>
            <ac:spMk id="2" creationId="{03BBD4F1-A395-E643-9433-2504B2502A74}"/>
          </ac:spMkLst>
        </pc:spChg>
        <pc:spChg chg="mod">
          <ac:chgData name="Dylan H Klemp" userId="581cb559-b149-4b7d-b5ae-15b2b313a4a0" providerId="ADAL" clId="{21FD700D-75B3-8548-8A00-F79FAF270D27}" dt="2020-09-18T03:12:21.500" v="161" actId="20577"/>
          <ac:spMkLst>
            <pc:docMk/>
            <pc:sldMk cId="63661471" sldId="257"/>
            <ac:spMk id="3" creationId="{FD1CEBED-7EF4-0040-BF03-56CAE49EB89F}"/>
          </ac:spMkLst>
        </pc:spChg>
      </pc:sldChg>
      <pc:sldChg chg="modSp modNotesTx">
        <pc:chgData name="Dylan H Klemp" userId="581cb559-b149-4b7d-b5ae-15b2b313a4a0" providerId="ADAL" clId="{21FD700D-75B3-8548-8A00-F79FAF270D27}" dt="2020-09-18T03:25:04.417" v="323" actId="13926"/>
        <pc:sldMkLst>
          <pc:docMk/>
          <pc:sldMk cId="2314796008" sldId="257"/>
        </pc:sldMkLst>
        <pc:spChg chg="mod">
          <ac:chgData name="Dylan H Klemp" userId="581cb559-b149-4b7d-b5ae-15b2b313a4a0" providerId="ADAL" clId="{21FD700D-75B3-8548-8A00-F79FAF270D27}" dt="2020-09-18T03:25:04.417" v="323" actId="13926"/>
          <ac:spMkLst>
            <pc:docMk/>
            <pc:sldMk cId="2314796008" sldId="257"/>
            <ac:spMk id="2" creationId="{28048449-B275-44CD-B6C0-F3013C0B80D6}"/>
          </ac:spMkLst>
        </pc:spChg>
      </pc:sldChg>
      <pc:sldChg chg="modSp add ord">
        <pc:chgData name="Dylan H Klemp" userId="581cb559-b149-4b7d-b5ae-15b2b313a4a0" providerId="ADAL" clId="{21FD700D-75B3-8548-8A00-F79FAF270D27}" dt="2020-09-18T03:14:32.639" v="173" actId="20577"/>
        <pc:sldMkLst>
          <pc:docMk/>
          <pc:sldMk cId="1235273624" sldId="258"/>
        </pc:sldMkLst>
        <pc:spChg chg="mod">
          <ac:chgData name="Dylan H Klemp" userId="581cb559-b149-4b7d-b5ae-15b2b313a4a0" providerId="ADAL" clId="{21FD700D-75B3-8548-8A00-F79FAF270D27}" dt="2020-09-18T03:14:32.639" v="173" actId="20577"/>
          <ac:spMkLst>
            <pc:docMk/>
            <pc:sldMk cId="1235273624" sldId="258"/>
            <ac:spMk id="2" creationId="{B49BEB2A-10A1-3047-B2EB-F5E6B5929524}"/>
          </ac:spMkLst>
        </pc:spChg>
      </pc:sldChg>
      <pc:sldChg chg="modSp add ord modNotesTx">
        <pc:chgData name="Dylan H Klemp" userId="581cb559-b149-4b7d-b5ae-15b2b313a4a0" providerId="ADAL" clId="{21FD700D-75B3-8548-8A00-F79FAF270D27}" dt="2020-09-18T03:46:26.971" v="1102" actId="20577"/>
        <pc:sldMkLst>
          <pc:docMk/>
          <pc:sldMk cId="1491476133" sldId="259"/>
        </pc:sldMkLst>
        <pc:spChg chg="mod">
          <ac:chgData name="Dylan H Klemp" userId="581cb559-b149-4b7d-b5ae-15b2b313a4a0" providerId="ADAL" clId="{21FD700D-75B3-8548-8A00-F79FAF270D27}" dt="2020-09-18T03:24:41.985" v="310" actId="13926"/>
          <ac:spMkLst>
            <pc:docMk/>
            <pc:sldMk cId="1491476133" sldId="259"/>
            <ac:spMk id="2" creationId="{AD618749-4609-1044-9E17-46D5A983CC15}"/>
          </ac:spMkLst>
        </pc:spChg>
        <pc:spChg chg="mod">
          <ac:chgData name="Dylan H Klemp" userId="581cb559-b149-4b7d-b5ae-15b2b313a4a0" providerId="ADAL" clId="{21FD700D-75B3-8548-8A00-F79FAF270D27}" dt="2020-09-18T03:46:26.971" v="1102" actId="20577"/>
          <ac:spMkLst>
            <pc:docMk/>
            <pc:sldMk cId="1491476133" sldId="259"/>
            <ac:spMk id="3" creationId="{FBE9EBD4-733D-3545-BBE0-457628F3090F}"/>
          </ac:spMkLst>
        </pc:spChg>
      </pc:sldChg>
      <pc:sldChg chg="modSp ord">
        <pc:chgData name="Dylan H Klemp" userId="581cb559-b149-4b7d-b5ae-15b2b313a4a0" providerId="ADAL" clId="{21FD700D-75B3-8548-8A00-F79FAF270D27}" dt="2020-09-18T03:16:10.237" v="190" actId="20577"/>
        <pc:sldMkLst>
          <pc:docMk/>
          <pc:sldMk cId="63661471" sldId="260"/>
        </pc:sldMkLst>
        <pc:spChg chg="mod">
          <ac:chgData name="Dylan H Klemp" userId="581cb559-b149-4b7d-b5ae-15b2b313a4a0" providerId="ADAL" clId="{21FD700D-75B3-8548-8A00-F79FAF270D27}" dt="2020-09-18T03:13:52.035" v="162" actId="20577"/>
          <ac:spMkLst>
            <pc:docMk/>
            <pc:sldMk cId="63661471" sldId="260"/>
            <ac:spMk id="3" creationId="{FD1CEBED-7EF4-0040-BF03-56CAE49EB89F}"/>
          </ac:spMkLst>
        </pc:spChg>
      </pc:sldChg>
      <pc:sldChg chg="modSp">
        <pc:chgData name="Dylan H Klemp" userId="581cb559-b149-4b7d-b5ae-15b2b313a4a0" providerId="ADAL" clId="{21FD700D-75B3-8548-8A00-F79FAF270D27}" dt="2020-09-18T03:25:29.347" v="339" actId="13926"/>
        <pc:sldMkLst>
          <pc:docMk/>
          <pc:sldMk cId="2673546077" sldId="261"/>
        </pc:sldMkLst>
        <pc:spChg chg="mod">
          <ac:chgData name="Dylan H Klemp" userId="581cb559-b149-4b7d-b5ae-15b2b313a4a0" providerId="ADAL" clId="{21FD700D-75B3-8548-8A00-F79FAF270D27}" dt="2020-09-18T03:25:29.347" v="339" actId="13926"/>
          <ac:spMkLst>
            <pc:docMk/>
            <pc:sldMk cId="2673546077" sldId="261"/>
            <ac:spMk id="2" creationId="{126B7668-2B1A-47B5-BDC6-6C31479E7CFE}"/>
          </ac:spMkLst>
        </pc:spChg>
        <pc:spChg chg="mod">
          <ac:chgData name="Dylan H Klemp" userId="581cb559-b149-4b7d-b5ae-15b2b313a4a0" providerId="ADAL" clId="{21FD700D-75B3-8548-8A00-F79FAF270D27}" dt="2020-09-18T03:19:54.698" v="213" actId="20577"/>
          <ac:spMkLst>
            <pc:docMk/>
            <pc:sldMk cId="2673546077" sldId="261"/>
            <ac:spMk id="3" creationId="{0CDFDFD7-0488-4BDF-911E-94BED80FDB8E}"/>
          </ac:spMkLst>
        </pc:spChg>
      </pc:sldChg>
      <pc:sldChg chg="modSp modNotesTx">
        <pc:chgData name="Dylan H Klemp" userId="581cb559-b149-4b7d-b5ae-15b2b313a4a0" providerId="ADAL" clId="{21FD700D-75B3-8548-8A00-F79FAF270D27}" dt="2020-09-18T03:24:55.851" v="317" actId="13926"/>
        <pc:sldMkLst>
          <pc:docMk/>
          <pc:sldMk cId="1152557134" sldId="262"/>
        </pc:sldMkLst>
        <pc:spChg chg="mod">
          <ac:chgData name="Dylan H Klemp" userId="581cb559-b149-4b7d-b5ae-15b2b313a4a0" providerId="ADAL" clId="{21FD700D-75B3-8548-8A00-F79FAF270D27}" dt="2020-09-18T03:24:55.851" v="317" actId="13926"/>
          <ac:spMkLst>
            <pc:docMk/>
            <pc:sldMk cId="1152557134" sldId="262"/>
            <ac:spMk id="2" creationId="{944D3F87-CA60-4890-92C5-40CF4A3C54DB}"/>
          </ac:spMkLst>
        </pc:spChg>
      </pc:sldChg>
      <pc:sldChg chg="modSp add ord">
        <pc:chgData name="Dylan H Klemp" userId="581cb559-b149-4b7d-b5ae-15b2b313a4a0" providerId="ADAL" clId="{21FD700D-75B3-8548-8A00-F79FAF270D27}" dt="2020-09-18T03:41:00.443" v="1090" actId="20577"/>
        <pc:sldMkLst>
          <pc:docMk/>
          <pc:sldMk cId="1416791599" sldId="263"/>
        </pc:sldMkLst>
        <pc:spChg chg="mod">
          <ac:chgData name="Dylan H Klemp" userId="581cb559-b149-4b7d-b5ae-15b2b313a4a0" providerId="ADAL" clId="{21FD700D-75B3-8548-8A00-F79FAF270D27}" dt="2020-09-18T03:29:50.551" v="340" actId="20577"/>
          <ac:spMkLst>
            <pc:docMk/>
            <pc:sldMk cId="1416791599" sldId="263"/>
            <ac:spMk id="2" creationId="{121E743E-F670-9445-AD00-AFBE0ECE7B61}"/>
          </ac:spMkLst>
        </pc:spChg>
        <pc:spChg chg="mod">
          <ac:chgData name="Dylan H Klemp" userId="581cb559-b149-4b7d-b5ae-15b2b313a4a0" providerId="ADAL" clId="{21FD700D-75B3-8548-8A00-F79FAF270D27}" dt="2020-09-18T03:41:00.443" v="1090" actId="20577"/>
          <ac:spMkLst>
            <pc:docMk/>
            <pc:sldMk cId="1416791599" sldId="263"/>
            <ac:spMk id="3" creationId="{0F5B88A9-0434-6A4A-A5CD-541D29CF5308}"/>
          </ac:spMkLst>
        </pc:spChg>
      </pc:sldChg>
      <pc:sldChg chg="modSp add">
        <pc:chgData name="Dylan H Klemp" userId="581cb559-b149-4b7d-b5ae-15b2b313a4a0" providerId="ADAL" clId="{21FD700D-75B3-8548-8A00-F79FAF270D27}" dt="2020-09-18T03:41:32.565" v="1091" actId="20577"/>
        <pc:sldMkLst>
          <pc:docMk/>
          <pc:sldMk cId="3308549039" sldId="264"/>
        </pc:sldMkLst>
        <pc:spChg chg="mod">
          <ac:chgData name="Dylan H Klemp" userId="581cb559-b149-4b7d-b5ae-15b2b313a4a0" providerId="ADAL" clId="{21FD700D-75B3-8548-8A00-F79FAF270D27}" dt="2020-09-18T03:41:32.565" v="1091" actId="20577"/>
          <ac:spMkLst>
            <pc:docMk/>
            <pc:sldMk cId="3308549039" sldId="264"/>
            <ac:spMk id="2" creationId="{B7A7B50B-3545-3A40-A700-835D4FE07AC2}"/>
          </ac:spMkLst>
        </pc:spChg>
      </pc:sldChg>
      <pc:sldChg chg="del">
        <pc:chgData name="Dylan H Klemp" userId="581cb559-b149-4b7d-b5ae-15b2b313a4a0" providerId="ADAL" clId="{21FD700D-75B3-8548-8A00-F79FAF270D27}" dt="2020-09-18T03:21:56.817" v="242" actId="2696"/>
        <pc:sldMkLst>
          <pc:docMk/>
          <pc:sldMk cId="3537923589" sldId="264"/>
        </pc:sldMkLst>
      </pc:sldChg>
    </pc:docChg>
  </pc:docChgLst>
  <pc:docChgLst>
    <pc:chgData name="Erik M Abraham" userId="S::ema273@nau.edu::1251fb66-4b83-4110-af44-26c17f09f245" providerId="AD" clId="Web-{CF55E3B2-A425-4B81-88A8-8F60BC6AA450}"/>
    <pc:docChg chg="modSld">
      <pc:chgData name="Erik M Abraham" userId="S::ema273@nau.edu::1251fb66-4b83-4110-af44-26c17f09f245" providerId="AD" clId="Web-{CF55E3B2-A425-4B81-88A8-8F60BC6AA450}" dt="2020-09-18T04:02:00.811" v="1203" actId="20577"/>
      <pc:docMkLst>
        <pc:docMk/>
      </pc:docMkLst>
      <pc:sldChg chg="addSp modSp">
        <pc:chgData name="Erik M Abraham" userId="S::ema273@nau.edu::1251fb66-4b83-4110-af44-26c17f09f245" providerId="AD" clId="Web-{CF55E3B2-A425-4B81-88A8-8F60BC6AA450}" dt="2020-09-18T04:00:32.747" v="979" actId="20577"/>
        <pc:sldMkLst>
          <pc:docMk/>
          <pc:sldMk cId="2314796008" sldId="257"/>
        </pc:sldMkLst>
        <pc:spChg chg="add mod">
          <ac:chgData name="Erik M Abraham" userId="S::ema273@nau.edu::1251fb66-4b83-4110-af44-26c17f09f245" providerId="AD" clId="Web-{CF55E3B2-A425-4B81-88A8-8F60BC6AA450}" dt="2020-09-18T04:00:32.747" v="979" actId="20577"/>
          <ac:spMkLst>
            <pc:docMk/>
            <pc:sldMk cId="2314796008" sldId="257"/>
            <ac:spMk id="3" creationId="{BE97092D-20D9-44DC-BE4B-0D81FA37ABB1}"/>
          </ac:spMkLst>
        </pc:spChg>
      </pc:sldChg>
      <pc:sldChg chg="addSp modSp">
        <pc:chgData name="Erik M Abraham" userId="S::ema273@nau.edu::1251fb66-4b83-4110-af44-26c17f09f245" providerId="AD" clId="Web-{CF55E3B2-A425-4B81-88A8-8F60BC6AA450}" dt="2020-09-18T04:01:44.358" v="1201" actId="20577"/>
        <pc:sldMkLst>
          <pc:docMk/>
          <pc:sldMk cId="1491476133" sldId="259"/>
        </pc:sldMkLst>
        <pc:spChg chg="mod">
          <ac:chgData name="Erik M Abraham" userId="S::ema273@nau.edu::1251fb66-4b83-4110-af44-26c17f09f245" providerId="AD" clId="Web-{CF55E3B2-A425-4B81-88A8-8F60BC6AA450}" dt="2020-09-18T03:18:02.302" v="75" actId="20577"/>
          <ac:spMkLst>
            <pc:docMk/>
            <pc:sldMk cId="1491476133" sldId="259"/>
            <ac:spMk id="2" creationId="{AD618749-4609-1044-9E17-46D5A983CC15}"/>
          </ac:spMkLst>
        </pc:spChg>
        <pc:spChg chg="mod">
          <ac:chgData name="Erik M Abraham" userId="S::ema273@nau.edu::1251fb66-4b83-4110-af44-26c17f09f245" providerId="AD" clId="Web-{CF55E3B2-A425-4B81-88A8-8F60BC6AA450}" dt="2020-09-18T04:01:44.358" v="1201" actId="20577"/>
          <ac:spMkLst>
            <pc:docMk/>
            <pc:sldMk cId="1491476133" sldId="259"/>
            <ac:spMk id="3" creationId="{FBE9EBD4-733D-3545-BBE0-457628F3090F}"/>
          </ac:spMkLst>
        </pc:spChg>
        <pc:picChg chg="add mod">
          <ac:chgData name="Erik M Abraham" userId="S::ema273@nau.edu::1251fb66-4b83-4110-af44-26c17f09f245" providerId="AD" clId="Web-{CF55E3B2-A425-4B81-88A8-8F60BC6AA450}" dt="2020-09-18T03:23:05.355" v="106" actId="1076"/>
          <ac:picMkLst>
            <pc:docMk/>
            <pc:sldMk cId="1491476133" sldId="259"/>
            <ac:picMk id="4" creationId="{6DC78488-9973-4DBD-A43D-6BB7B49FC23D}"/>
          </ac:picMkLst>
        </pc:picChg>
      </pc:sldChg>
      <pc:sldChg chg="modSp">
        <pc:chgData name="Erik M Abraham" userId="S::ema273@nau.edu::1251fb66-4b83-4110-af44-26c17f09f245" providerId="AD" clId="Web-{CF55E3B2-A425-4B81-88A8-8F60BC6AA450}" dt="2020-09-18T03:19:20.038" v="98" actId="20577"/>
        <pc:sldMkLst>
          <pc:docMk/>
          <pc:sldMk cId="63661471" sldId="260"/>
        </pc:sldMkLst>
        <pc:spChg chg="mod">
          <ac:chgData name="Erik M Abraham" userId="S::ema273@nau.edu::1251fb66-4b83-4110-af44-26c17f09f245" providerId="AD" clId="Web-{CF55E3B2-A425-4B81-88A8-8F60BC6AA450}" dt="2020-09-18T03:19:20.038" v="98" actId="20577"/>
          <ac:spMkLst>
            <pc:docMk/>
            <pc:sldMk cId="63661471" sldId="260"/>
            <ac:spMk id="3" creationId="{FD1CEBED-7EF4-0040-BF03-56CAE49EB89F}"/>
          </ac:spMkLst>
        </pc:spChg>
      </pc:sldChg>
      <pc:sldChg chg="modSp">
        <pc:chgData name="Erik M Abraham" userId="S::ema273@nau.edu::1251fb66-4b83-4110-af44-26c17f09f245" providerId="AD" clId="Web-{CF55E3B2-A425-4B81-88A8-8F60BC6AA450}" dt="2020-09-18T03:14:46.126" v="70" actId="20577"/>
        <pc:sldMkLst>
          <pc:docMk/>
          <pc:sldMk cId="2673546077" sldId="261"/>
        </pc:sldMkLst>
        <pc:spChg chg="mod">
          <ac:chgData name="Erik M Abraham" userId="S::ema273@nau.edu::1251fb66-4b83-4110-af44-26c17f09f245" providerId="AD" clId="Web-{CF55E3B2-A425-4B81-88A8-8F60BC6AA450}" dt="2020-09-18T03:14:46.126" v="70" actId="20577"/>
          <ac:spMkLst>
            <pc:docMk/>
            <pc:sldMk cId="2673546077" sldId="261"/>
            <ac:spMk id="3" creationId="{0CDFDFD7-0488-4BDF-911E-94BED80FDB8E}"/>
          </ac:spMkLst>
        </pc:spChg>
      </pc:sldChg>
      <pc:sldChg chg="addSp delSp modSp mod setBg">
        <pc:chgData name="Erik M Abraham" userId="S::ema273@nau.edu::1251fb66-4b83-4110-af44-26c17f09f245" providerId="AD" clId="Web-{CF55E3B2-A425-4B81-88A8-8F60BC6AA450}" dt="2020-09-18T03:26:55.282" v="129" actId="20577"/>
        <pc:sldMkLst>
          <pc:docMk/>
          <pc:sldMk cId="1152557134" sldId="262"/>
        </pc:sldMkLst>
        <pc:spChg chg="mod">
          <ac:chgData name="Erik M Abraham" userId="S::ema273@nau.edu::1251fb66-4b83-4110-af44-26c17f09f245" providerId="AD" clId="Web-{CF55E3B2-A425-4B81-88A8-8F60BC6AA450}" dt="2020-09-18T03:26:55.282" v="129" actId="20577"/>
          <ac:spMkLst>
            <pc:docMk/>
            <pc:sldMk cId="1152557134" sldId="262"/>
            <ac:spMk id="2" creationId="{944D3F87-CA60-4890-92C5-40CF4A3C54DB}"/>
          </ac:spMkLst>
        </pc:spChg>
        <pc:spChg chg="add del">
          <ac:chgData name="Erik M Abraham" userId="S::ema273@nau.edu::1251fb66-4b83-4110-af44-26c17f09f245" providerId="AD" clId="Web-{CF55E3B2-A425-4B81-88A8-8F60BC6AA450}" dt="2020-09-18T03:26:55.282" v="129" actId="20577"/>
          <ac:spMkLst>
            <pc:docMk/>
            <pc:sldMk cId="1152557134" sldId="262"/>
            <ac:spMk id="3" creationId="{E8A60A8D-86D1-4A6E-82BD-16D8184F7C91}"/>
          </ac:spMkLst>
        </pc:spChg>
        <pc:spChg chg="add del">
          <ac:chgData name="Erik M Abraham" userId="S::ema273@nau.edu::1251fb66-4b83-4110-af44-26c17f09f245" providerId="AD" clId="Web-{CF55E3B2-A425-4B81-88A8-8F60BC6AA450}" dt="2020-09-18T03:26:55.282" v="129" actId="20577"/>
          <ac:spMkLst>
            <pc:docMk/>
            <pc:sldMk cId="1152557134" sldId="262"/>
            <ac:spMk id="9" creationId="{45B71F80-1F92-4074-84D9-16A062B215B3}"/>
          </ac:spMkLst>
        </pc:spChg>
        <pc:spChg chg="add del">
          <ac:chgData name="Erik M Abraham" userId="S::ema273@nau.edu::1251fb66-4b83-4110-af44-26c17f09f245" providerId="AD" clId="Web-{CF55E3B2-A425-4B81-88A8-8F60BC6AA450}" dt="2020-09-18T03:26:55.282" v="129" actId="20577"/>
          <ac:spMkLst>
            <pc:docMk/>
            <pc:sldMk cId="1152557134" sldId="262"/>
            <ac:spMk id="11" creationId="{7209C9DA-6E0D-46D9-8275-C52222D8CCAC}"/>
          </ac:spMkLst>
        </pc:spChg>
        <pc:spChg chg="add del">
          <ac:chgData name="Erik M Abraham" userId="S::ema273@nau.edu::1251fb66-4b83-4110-af44-26c17f09f245" providerId="AD" clId="Web-{CF55E3B2-A425-4B81-88A8-8F60BC6AA450}" dt="2020-09-18T03:26:55.282" v="129" actId="20577"/>
          <ac:spMkLst>
            <pc:docMk/>
            <pc:sldMk cId="1152557134" sldId="262"/>
            <ac:spMk id="13" creationId="{3EB57A4D-E0D0-46DA-B339-F24CA46FA70B}"/>
          </ac:spMkLst>
        </pc:spChg>
        <pc:graphicFrameChg chg="add del">
          <ac:chgData name="Erik M Abraham" userId="S::ema273@nau.edu::1251fb66-4b83-4110-af44-26c17f09f245" providerId="AD" clId="Web-{CF55E3B2-A425-4B81-88A8-8F60BC6AA450}" dt="2020-09-18T03:26:55.282" v="129" actId="20577"/>
          <ac:graphicFrameMkLst>
            <pc:docMk/>
            <pc:sldMk cId="1152557134" sldId="262"/>
            <ac:graphicFrameMk id="5" creationId="{92FCDC28-A084-4E2B-B721-57C25A89182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F5AD2-FACD-4940-B95F-A2AB31413E6F}"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7D5CC-D815-FB40-9301-3912245CAAAC}" type="slidenum">
              <a:rPr lang="en-US" smtClean="0"/>
              <a:t>‹#›</a:t>
            </a:fld>
            <a:endParaRPr lang="en-US"/>
          </a:p>
        </p:txBody>
      </p:sp>
    </p:spTree>
    <p:extLst>
      <p:ext uri="{BB962C8B-B14F-4D97-AF65-F5344CB8AC3E}">
        <p14:creationId xmlns:p14="http://schemas.microsoft.com/office/powerpoint/2010/main" val="269331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Background/Current State-of-the-art</a:t>
            </a:r>
          </a:p>
          <a:p>
            <a:r>
              <a:rPr lang="en-US" sz="1200" b="0" i="0" kern="1200">
                <a:solidFill>
                  <a:schemeClr val="tx1"/>
                </a:solidFill>
                <a:effectLst/>
                <a:latin typeface="+mn-lt"/>
                <a:ea typeface="+mn-ea"/>
                <a:cs typeface="+mn-cs"/>
              </a:rPr>
              <a:t> -What are existing approaches to the problem your project addresses? </a:t>
            </a:r>
          </a:p>
          <a:p>
            <a:r>
              <a:rPr lang="en-US" sz="1200" b="0" i="0" kern="1200">
                <a:solidFill>
                  <a:schemeClr val="tx1"/>
                </a:solidFill>
                <a:effectLst/>
                <a:latin typeface="+mn-lt"/>
                <a:ea typeface="+mn-ea"/>
                <a:cs typeface="+mn-cs"/>
              </a:rPr>
              <a:t>-----Describe how you found this information and provide references to it</a:t>
            </a:r>
          </a:p>
          <a:p>
            <a:r>
              <a:rPr lang="en-US" sz="1200" b="0" i="0" kern="1200">
                <a:solidFill>
                  <a:schemeClr val="tx1"/>
                </a:solidFill>
                <a:effectLst/>
                <a:latin typeface="+mn-lt"/>
                <a:ea typeface="+mn-ea"/>
                <a:cs typeface="+mn-cs"/>
              </a:rPr>
              <a:t>-Are there existing designs that are intended to address the problem of your project? </a:t>
            </a:r>
          </a:p>
          <a:p>
            <a:r>
              <a:rPr lang="en-US" sz="1200" b="0" i="0" kern="1200">
                <a:solidFill>
                  <a:schemeClr val="tx1"/>
                </a:solidFill>
                <a:effectLst/>
                <a:latin typeface="+mn-lt"/>
                <a:ea typeface="+mn-ea"/>
                <a:cs typeface="+mn-cs"/>
              </a:rPr>
              <a:t>-----Can you list some shortcomings of those that you intend to fix?</a:t>
            </a:r>
          </a:p>
          <a:p>
            <a:r>
              <a:rPr lang="en-US" sz="1200" b="0" i="0" kern="1200">
                <a:solidFill>
                  <a:schemeClr val="tx1"/>
                </a:solidFill>
                <a:effectLst/>
                <a:latin typeface="+mn-lt"/>
                <a:ea typeface="+mn-ea"/>
                <a:cs typeface="+mn-cs"/>
              </a:rPr>
              <a:t>-What are some ideas from completely different applications that you are considering for use in your project? </a:t>
            </a:r>
          </a:p>
          <a:p>
            <a:r>
              <a:rPr lang="en-US" sz="1200" b="0" i="0" kern="1200">
                <a:solidFill>
                  <a:schemeClr val="tx1"/>
                </a:solidFill>
                <a:effectLst/>
                <a:latin typeface="+mn-lt"/>
                <a:ea typeface="+mn-ea"/>
                <a:cs typeface="+mn-cs"/>
              </a:rPr>
              <a:t>-----Are any of these bio-inspired?</a:t>
            </a:r>
            <a:endParaRPr lang="en-US"/>
          </a:p>
        </p:txBody>
      </p:sp>
      <p:sp>
        <p:nvSpPr>
          <p:cNvPr id="4" name="Slide Number Placeholder 3"/>
          <p:cNvSpPr>
            <a:spLocks noGrp="1"/>
          </p:cNvSpPr>
          <p:nvPr>
            <p:ph type="sldNum" sz="quarter" idx="10"/>
          </p:nvPr>
        </p:nvSpPr>
        <p:spPr/>
        <p:txBody>
          <a:bodyPr/>
          <a:lstStyle/>
          <a:p>
            <a:fld id="{5B17D5CC-D815-FB40-9301-3912245CAAAC}" type="slidenum">
              <a:rPr lang="en-US" smtClean="0"/>
              <a:t>2</a:t>
            </a:fld>
            <a:endParaRPr lang="en-US"/>
          </a:p>
        </p:txBody>
      </p:sp>
    </p:spTree>
    <p:extLst>
      <p:ext uri="{BB962C8B-B14F-4D97-AF65-F5344CB8AC3E}">
        <p14:creationId xmlns:p14="http://schemas.microsoft.com/office/powerpoint/2010/main" val="327119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a brief but meaningful review / description of the project </a:t>
            </a:r>
          </a:p>
          <a:p>
            <a:r>
              <a:rPr lang="en-US"/>
              <a:t>What problem does this project aim to solve?</a:t>
            </a:r>
          </a:p>
          <a:p>
            <a:r>
              <a:rPr lang="en-US"/>
              <a:t>What technological, social, environmental or other impact would your project have if successful?</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5B17D5CC-D815-FB40-9301-3912245CAAAC}" type="slidenum">
              <a:rPr lang="en-US" smtClean="0"/>
              <a:t>3</a:t>
            </a:fld>
            <a:endParaRPr lang="en-US"/>
          </a:p>
        </p:txBody>
      </p:sp>
    </p:spTree>
    <p:extLst>
      <p:ext uri="{BB962C8B-B14F-4D97-AF65-F5344CB8AC3E}">
        <p14:creationId xmlns:p14="http://schemas.microsoft.com/office/powerpoint/2010/main" val="72205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What did the customer require of this project?</a:t>
            </a:r>
          </a:p>
          <a:p>
            <a:r>
              <a:rPr lang="en-US" sz="1200" b="0" i="0" kern="1200">
                <a:solidFill>
                  <a:schemeClr val="tx1"/>
                </a:solidFill>
                <a:effectLst/>
                <a:latin typeface="+mn-lt"/>
                <a:ea typeface="+mn-ea"/>
                <a:cs typeface="+mn-cs"/>
              </a:rPr>
              <a:t> •What were priority requests?</a:t>
            </a:r>
          </a:p>
          <a:p>
            <a:r>
              <a:rPr lang="en-US" sz="1200" b="0" i="0" kern="1200">
                <a:solidFill>
                  <a:schemeClr val="tx1"/>
                </a:solidFill>
                <a:effectLst/>
                <a:latin typeface="+mn-lt"/>
                <a:ea typeface="+mn-ea"/>
                <a:cs typeface="+mn-cs"/>
              </a:rPr>
              <a:t> •Which ones were “must-have?”</a:t>
            </a:r>
          </a:p>
          <a:p>
            <a:r>
              <a:rPr lang="en-US" sz="1200" b="0" i="0" kern="1200">
                <a:solidFill>
                  <a:schemeClr val="tx1"/>
                </a:solidFill>
                <a:effectLst/>
                <a:latin typeface="+mn-lt"/>
                <a:ea typeface="+mn-ea"/>
                <a:cs typeface="+mn-cs"/>
              </a:rPr>
              <a:t> •If there were any that were “nice to have” or optional, what were they?</a:t>
            </a:r>
            <a:endParaRPr lang="en-US"/>
          </a:p>
        </p:txBody>
      </p:sp>
      <p:sp>
        <p:nvSpPr>
          <p:cNvPr id="4" name="Slide Number Placeholder 3"/>
          <p:cNvSpPr>
            <a:spLocks noGrp="1"/>
          </p:cNvSpPr>
          <p:nvPr>
            <p:ph type="sldNum" sz="quarter" idx="10"/>
          </p:nvPr>
        </p:nvSpPr>
        <p:spPr/>
        <p:txBody>
          <a:bodyPr/>
          <a:lstStyle/>
          <a:p>
            <a:fld id="{5B17D5CC-D815-FB40-9301-3912245CAAAC}" type="slidenum">
              <a:rPr lang="en-US" smtClean="0"/>
              <a:t>6</a:t>
            </a:fld>
            <a:endParaRPr lang="en-US"/>
          </a:p>
        </p:txBody>
      </p:sp>
    </p:spTree>
    <p:extLst>
      <p:ext uri="{BB962C8B-B14F-4D97-AF65-F5344CB8AC3E}">
        <p14:creationId xmlns:p14="http://schemas.microsoft.com/office/powerpoint/2010/main" val="28436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-How did you map the customer requirements to engineering requirements?</a:t>
            </a:r>
          </a:p>
          <a:p>
            <a:r>
              <a:rPr lang="en-US" sz="1200" b="0" i="0" kern="1200">
                <a:solidFill>
                  <a:schemeClr val="tx1"/>
                </a:solidFill>
                <a:effectLst/>
                <a:latin typeface="+mn-lt"/>
                <a:ea typeface="+mn-ea"/>
                <a:cs typeface="+mn-cs"/>
              </a:rPr>
              <a:t>-Describe how all of the engineering requirements are clearly quantified. </a:t>
            </a:r>
            <a:endParaRPr lang="en-US"/>
          </a:p>
        </p:txBody>
      </p:sp>
      <p:sp>
        <p:nvSpPr>
          <p:cNvPr id="4" name="Slide Number Placeholder 3"/>
          <p:cNvSpPr>
            <a:spLocks noGrp="1"/>
          </p:cNvSpPr>
          <p:nvPr>
            <p:ph type="sldNum" sz="quarter" idx="10"/>
          </p:nvPr>
        </p:nvSpPr>
        <p:spPr/>
        <p:txBody>
          <a:bodyPr/>
          <a:lstStyle/>
          <a:p>
            <a:fld id="{5B17D5CC-D815-FB40-9301-3912245CAAAC}" type="slidenum">
              <a:rPr lang="en-US" smtClean="0"/>
              <a:t>7</a:t>
            </a:fld>
            <a:endParaRPr lang="en-US"/>
          </a:p>
        </p:txBody>
      </p:sp>
    </p:spTree>
    <p:extLst>
      <p:ext uri="{BB962C8B-B14F-4D97-AF65-F5344CB8AC3E}">
        <p14:creationId xmlns:p14="http://schemas.microsoft.com/office/powerpoint/2010/main" val="84142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Who is sponsoring the project and why it is important?</a:t>
            </a:r>
          </a:p>
          <a:p>
            <a:endParaRPr lang="en-US"/>
          </a:p>
        </p:txBody>
      </p:sp>
      <p:sp>
        <p:nvSpPr>
          <p:cNvPr id="4" name="Slide Number Placeholder 3"/>
          <p:cNvSpPr>
            <a:spLocks noGrp="1"/>
          </p:cNvSpPr>
          <p:nvPr>
            <p:ph type="sldNum" sz="quarter" idx="10"/>
          </p:nvPr>
        </p:nvSpPr>
        <p:spPr/>
        <p:txBody>
          <a:bodyPr/>
          <a:lstStyle/>
          <a:p>
            <a:fld id="{5B17D5CC-D815-FB40-9301-3912245CAAAC}" type="slidenum">
              <a:rPr lang="en-US" smtClean="0"/>
              <a:t>8</a:t>
            </a:fld>
            <a:endParaRPr lang="en-US"/>
          </a:p>
        </p:txBody>
      </p:sp>
    </p:spTree>
    <p:extLst>
      <p:ext uri="{BB962C8B-B14F-4D97-AF65-F5344CB8AC3E}">
        <p14:creationId xmlns:p14="http://schemas.microsoft.com/office/powerpoint/2010/main" val="317502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2932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017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767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4272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040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1880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54307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2359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80626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2399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68407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3344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4067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0269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5778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10/13/2020</a:t>
            </a:fld>
            <a:endParaRPr lang="en-US"/>
          </a:p>
        </p:txBody>
      </p:sp>
    </p:spTree>
    <p:extLst>
      <p:ext uri="{BB962C8B-B14F-4D97-AF65-F5344CB8AC3E}">
        <p14:creationId xmlns:p14="http://schemas.microsoft.com/office/powerpoint/2010/main" val="310986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10/13/2020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065270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pecialized.com/us/en/stories/brain-technology" TargetMode="External"/><Relationship Id="rId2" Type="http://schemas.openxmlformats.org/officeDocument/2006/relationships/hyperlink" Target="https://www.liv-cycling.com/global/campaigns/how-to-set-up-mountain-bike-suspension/20654" TargetMode="External"/><Relationship Id="rId1" Type="http://schemas.openxmlformats.org/officeDocument/2006/relationships/slideLayout" Target="../slideLayouts/slideLayout2.xml"/><Relationship Id="rId5" Type="http://schemas.openxmlformats.org/officeDocument/2006/relationships/hyperlink" Target="https://www.sram.com/en/quarq/series/shockwiz" TargetMode="External"/><Relationship Id="rId4" Type="http://schemas.openxmlformats.org/officeDocument/2006/relationships/hyperlink" Target="https://www.ridefox.com/content.php?c=livevalve-bi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855" y="1261331"/>
            <a:ext cx="3497565" cy="3002662"/>
          </a:xfrm>
        </p:spPr>
        <p:txBody>
          <a:bodyPr>
            <a:normAutofit/>
          </a:bodyPr>
          <a:lstStyle/>
          <a:p>
            <a:pPr algn="l"/>
            <a:r>
              <a:rPr lang="en-US" sz="4400"/>
              <a:t>Mountain Bike Suspension</a:t>
            </a:r>
            <a:br>
              <a:rPr lang="en-US" sz="4400"/>
            </a:br>
            <a:r>
              <a:rPr lang="en-US" sz="4400"/>
              <a:t>20FB14</a:t>
            </a:r>
          </a:p>
        </p:txBody>
      </p:sp>
      <p:sp>
        <p:nvSpPr>
          <p:cNvPr id="3" name="Subtitle 2"/>
          <p:cNvSpPr>
            <a:spLocks noGrp="1"/>
          </p:cNvSpPr>
          <p:nvPr>
            <p:ph type="subTitle" idx="1"/>
          </p:nvPr>
        </p:nvSpPr>
        <p:spPr>
          <a:xfrm>
            <a:off x="6094375" y="4263992"/>
            <a:ext cx="3179628" cy="1325857"/>
          </a:xfrm>
        </p:spPr>
        <p:txBody>
          <a:bodyPr>
            <a:normAutofit/>
          </a:bodyPr>
          <a:lstStyle/>
          <a:p>
            <a:pPr algn="l"/>
            <a:r>
              <a:rPr lang="en-US"/>
              <a:t>Erik Abraham, Suliman </a:t>
            </a:r>
            <a:r>
              <a:rPr lang="en-US" err="1"/>
              <a:t>Alsinan</a:t>
            </a:r>
            <a:r>
              <a:rPr lang="en-US"/>
              <a:t>, Austin Coyne, Jacob Cryder, Dylan Klemp, Tyson Spencer</a:t>
            </a:r>
          </a:p>
        </p:txBody>
      </p:sp>
      <p:sp>
        <p:nvSpPr>
          <p:cNvPr id="15" name="Isosceles Triangle 14">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Bike">
            <a:extLst>
              <a:ext uri="{FF2B5EF4-FFF2-40B4-BE49-F238E27FC236}">
                <a16:creationId xmlns:a16="http://schemas.microsoft.com/office/drawing/2014/main" id="{F2AF7459-4963-47D8-9871-E8CF288507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motorcycle parked on the side of a dirt field&#10;&#10;Description automatically generated">
            <a:extLst>
              <a:ext uri="{FF2B5EF4-FFF2-40B4-BE49-F238E27FC236}">
                <a16:creationId xmlns:a16="http://schemas.microsoft.com/office/drawing/2014/main" id="{6DC78488-9973-4DBD-A43D-6BB7B49FC23D}"/>
              </a:ext>
            </a:extLst>
          </p:cNvPr>
          <p:cNvPicPr>
            <a:picLocks noChangeAspect="1"/>
          </p:cNvPicPr>
          <p:nvPr/>
        </p:nvPicPr>
        <p:blipFill rotWithShape="1">
          <a:blip r:embed="rId3"/>
          <a:srcRect l="8148" r="5214"/>
          <a:stretch/>
        </p:blipFill>
        <p:spPr>
          <a:xfrm>
            <a:off x="4140458" y="28754"/>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D618749-4609-1044-9E17-46D5A983CC15}"/>
              </a:ext>
            </a:extLst>
          </p:cNvPr>
          <p:cNvSpPr>
            <a:spLocks noGrp="1"/>
          </p:cNvSpPr>
          <p:nvPr>
            <p:ph type="title"/>
          </p:nvPr>
        </p:nvSpPr>
        <p:spPr>
          <a:xfrm>
            <a:off x="677333" y="609600"/>
            <a:ext cx="3851123" cy="1320800"/>
          </a:xfrm>
        </p:spPr>
        <p:txBody>
          <a:bodyPr>
            <a:normAutofit/>
          </a:bodyPr>
          <a:lstStyle/>
          <a:p>
            <a:r>
              <a:rPr lang="en-US">
                <a:ea typeface="+mj-lt"/>
                <a:cs typeface="+mj-lt"/>
              </a:rPr>
              <a:t>Background</a:t>
            </a:r>
            <a:endParaRPr lang="en-US">
              <a:highlight>
                <a:srgbClr val="FFFF00"/>
              </a:highlight>
            </a:endParaRPr>
          </a:p>
        </p:txBody>
      </p:sp>
      <p:sp>
        <p:nvSpPr>
          <p:cNvPr id="3" name="Content Placeholder 2">
            <a:extLst>
              <a:ext uri="{FF2B5EF4-FFF2-40B4-BE49-F238E27FC236}">
                <a16:creationId xmlns:a16="http://schemas.microsoft.com/office/drawing/2014/main" id="{FBE9EBD4-733D-3545-BBE0-457628F3090F}"/>
              </a:ext>
            </a:extLst>
          </p:cNvPr>
          <p:cNvSpPr>
            <a:spLocks noGrp="1"/>
          </p:cNvSpPr>
          <p:nvPr>
            <p:ph idx="1"/>
          </p:nvPr>
        </p:nvSpPr>
        <p:spPr>
          <a:xfrm>
            <a:off x="677334" y="2160589"/>
            <a:ext cx="3851122" cy="3880773"/>
          </a:xfrm>
        </p:spPr>
        <p:txBody>
          <a:bodyPr vert="horz" lIns="91440" tIns="45720" rIns="91440" bIns="45720" rtlCol="0" anchor="t">
            <a:normAutofit/>
          </a:bodyPr>
          <a:lstStyle/>
          <a:p>
            <a:pPr marL="0" indent="0">
              <a:lnSpc>
                <a:spcPct val="90000"/>
              </a:lnSpc>
              <a:buNone/>
            </a:pPr>
            <a:r>
              <a:rPr lang="en-US"/>
              <a:t>Mountain bikes are widely used by both professional and casual riders, which results in knowledge gaps concerning the mechanics of bikes and how to optimize their performance for various terrain types. This prevents the casual riders from adjusting their own suspension, causing them to seek help at local bike shops. Suspension settings should be continuously adjusted based on the trail the rider is currently on, leading the team to arrive at the idea for this project.</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147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sitting, table, motorcycle, camera&#10;&#10;Description automatically generated">
            <a:extLst>
              <a:ext uri="{FF2B5EF4-FFF2-40B4-BE49-F238E27FC236}">
                <a16:creationId xmlns:a16="http://schemas.microsoft.com/office/drawing/2014/main" id="{A8A01DA6-75AC-4062-9137-4FB792931E0A}"/>
              </a:ext>
            </a:extLst>
          </p:cNvPr>
          <p:cNvPicPr>
            <a:picLocks noChangeAspect="1"/>
          </p:cNvPicPr>
          <p:nvPr/>
        </p:nvPicPr>
        <p:blipFill rotWithShape="1">
          <a:blip r:embed="rId3"/>
          <a:srcRect l="22893" r="-2" b="-2"/>
          <a:stretch/>
        </p:blipFill>
        <p:spPr>
          <a:xfrm>
            <a:off x="4320720" y="30891"/>
            <a:ext cx="7896403" cy="6868297"/>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26B7668-2B1A-47B5-BDC6-6C31479E7CFE}"/>
              </a:ext>
            </a:extLst>
          </p:cNvPr>
          <p:cNvSpPr>
            <a:spLocks noGrp="1"/>
          </p:cNvSpPr>
          <p:nvPr>
            <p:ph type="title"/>
          </p:nvPr>
        </p:nvSpPr>
        <p:spPr>
          <a:xfrm>
            <a:off x="677333" y="609600"/>
            <a:ext cx="3851123" cy="852241"/>
          </a:xfrm>
        </p:spPr>
        <p:txBody>
          <a:bodyPr vert="horz" lIns="91440" tIns="45720" rIns="91440" bIns="45720" rtlCol="0" anchor="t">
            <a:noAutofit/>
          </a:bodyPr>
          <a:lstStyle/>
          <a:p>
            <a:r>
              <a:rPr lang="en-US" sz="3200">
                <a:cs typeface="Calibri Light"/>
              </a:rPr>
              <a:t>Project </a:t>
            </a:r>
            <a:r>
              <a:rPr lang="en-US" sz="3200">
                <a:ea typeface="+mj-lt"/>
                <a:cs typeface="+mj-lt"/>
              </a:rPr>
              <a:t>Description </a:t>
            </a:r>
            <a:endParaRPr lang="en-US" sz="3200">
              <a:highlight>
                <a:srgbClr val="FFFF00"/>
              </a:highlight>
            </a:endParaRPr>
          </a:p>
        </p:txBody>
      </p:sp>
      <p:sp>
        <p:nvSpPr>
          <p:cNvPr id="3" name="Content Placeholder 2">
            <a:extLst>
              <a:ext uri="{FF2B5EF4-FFF2-40B4-BE49-F238E27FC236}">
                <a16:creationId xmlns:a16="http://schemas.microsoft.com/office/drawing/2014/main" id="{0CDFDFD7-0488-4BDF-911E-94BED80FDB8E}"/>
              </a:ext>
            </a:extLst>
          </p:cNvPr>
          <p:cNvSpPr>
            <a:spLocks noGrp="1"/>
          </p:cNvSpPr>
          <p:nvPr>
            <p:ph idx="1"/>
          </p:nvPr>
        </p:nvSpPr>
        <p:spPr>
          <a:xfrm>
            <a:off x="677334" y="1528888"/>
            <a:ext cx="4247843" cy="5087529"/>
          </a:xfrm>
        </p:spPr>
        <p:txBody>
          <a:bodyPr vert="horz" lIns="91440" tIns="45720" rIns="91440" bIns="45720" rtlCol="0" anchor="t">
            <a:normAutofit/>
          </a:bodyPr>
          <a:lstStyle/>
          <a:p>
            <a:pPr>
              <a:lnSpc>
                <a:spcPct val="90000"/>
              </a:lnSpc>
            </a:pPr>
            <a:r>
              <a:rPr lang="en-US" sz="1400">
                <a:cs typeface="Calibri"/>
              </a:rPr>
              <a:t>This project seeks to develop a mathematical model which optimizes damping and spring rates for various terrain types on specific full suspension mountain bike geometries. </a:t>
            </a:r>
          </a:p>
          <a:p>
            <a:pPr>
              <a:lnSpc>
                <a:spcPct val="90000"/>
              </a:lnSpc>
            </a:pPr>
            <a:r>
              <a:rPr lang="en-US" sz="1400">
                <a:cs typeface="Calibri"/>
              </a:rPr>
              <a:t>The team will first acquire one or more modern full suspension mountain bikes and develop remote adjustment systems for the front and rear air springs.</a:t>
            </a:r>
          </a:p>
          <a:p>
            <a:pPr>
              <a:lnSpc>
                <a:spcPct val="90000"/>
              </a:lnSpc>
            </a:pPr>
            <a:r>
              <a:rPr lang="en-US" sz="1400">
                <a:cs typeface="Calibri"/>
              </a:rPr>
              <a:t>The team will then test the suspensions on various local trails, using measured data to validate the mathematical model previously developed. </a:t>
            </a:r>
          </a:p>
          <a:p>
            <a:pPr>
              <a:lnSpc>
                <a:spcPct val="90000"/>
              </a:lnSpc>
            </a:pPr>
            <a:r>
              <a:rPr lang="en-US" sz="1400">
                <a:cs typeface="Calibri"/>
              </a:rPr>
              <a:t>If successful, the resulting mathematical model should help amateur mountain bikers who own the bike(s) the team analyzed optimize their suspensions for any given trail difficulty.</a:t>
            </a:r>
          </a:p>
          <a:p>
            <a:pPr>
              <a:lnSpc>
                <a:spcPct val="90000"/>
              </a:lnSpc>
            </a:pPr>
            <a:r>
              <a:rPr lang="en-US" sz="1400">
                <a:cs typeface="Calibri"/>
              </a:rPr>
              <a:t>Hopefully, the model may be expanded to apply to a wider range of full suspension mountain bike geometries. </a:t>
            </a:r>
          </a:p>
        </p:txBody>
      </p:sp>
      <p:cxnSp>
        <p:nvCxnSpPr>
          <p:cNvPr id="7"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7FC4CCB1-97D4-4451-9E53-F700DBF1D92B}"/>
              </a:ext>
            </a:extLst>
          </p:cNvPr>
          <p:cNvSpPr txBox="1"/>
          <p:nvPr/>
        </p:nvSpPr>
        <p:spPr>
          <a:xfrm>
            <a:off x="10503550" y="6510707"/>
            <a:ext cx="43273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t>[1]</a:t>
            </a:r>
          </a:p>
        </p:txBody>
      </p:sp>
    </p:spTree>
    <p:extLst>
      <p:ext uri="{BB962C8B-B14F-4D97-AF65-F5344CB8AC3E}">
        <p14:creationId xmlns:p14="http://schemas.microsoft.com/office/powerpoint/2010/main" val="267354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BBD4F1-A395-E643-9433-2504B2502A74}"/>
              </a:ext>
            </a:extLst>
          </p:cNvPr>
          <p:cNvSpPr>
            <a:spLocks noGrp="1"/>
          </p:cNvSpPr>
          <p:nvPr>
            <p:ph type="title"/>
          </p:nvPr>
        </p:nvSpPr>
        <p:spPr>
          <a:xfrm>
            <a:off x="670821" y="466317"/>
            <a:ext cx="3843375" cy="5545667"/>
          </a:xfrm>
        </p:spPr>
        <p:txBody>
          <a:bodyPr anchor="ctr">
            <a:normAutofit/>
          </a:bodyPr>
          <a:lstStyle/>
          <a:p>
            <a:r>
              <a:rPr lang="en-US">
                <a:solidFill>
                  <a:schemeClr val="tx1">
                    <a:lumMod val="85000"/>
                    <a:lumOff val="15000"/>
                  </a:schemeClr>
                </a:solidFill>
              </a:rPr>
              <a:t>Problem Statement</a:t>
            </a:r>
          </a:p>
        </p:txBody>
      </p:sp>
      <p:sp>
        <p:nvSpPr>
          <p:cNvPr id="3" name="Content Placeholder 2">
            <a:extLst>
              <a:ext uri="{FF2B5EF4-FFF2-40B4-BE49-F238E27FC236}">
                <a16:creationId xmlns:a16="http://schemas.microsoft.com/office/drawing/2014/main" id="{FD1CEBED-7EF4-0040-BF03-56CAE49EB89F}"/>
              </a:ext>
            </a:extLst>
          </p:cNvPr>
          <p:cNvSpPr>
            <a:spLocks noGrp="1"/>
          </p:cNvSpPr>
          <p:nvPr>
            <p:ph idx="1"/>
          </p:nvPr>
        </p:nvSpPr>
        <p:spPr>
          <a:xfrm>
            <a:off x="6116084" y="609600"/>
            <a:ext cx="5511296" cy="5545667"/>
          </a:xfrm>
        </p:spPr>
        <p:txBody>
          <a:bodyPr vert="horz" lIns="91440" tIns="45720" rIns="91440" bIns="45720" rtlCol="0" anchor="ctr">
            <a:normAutofit/>
          </a:bodyPr>
          <a:lstStyle/>
          <a:p>
            <a:pPr marL="0" indent="0">
              <a:buNone/>
            </a:pPr>
            <a:r>
              <a:rPr lang="en-US">
                <a:solidFill>
                  <a:srgbClr val="FFFFFF"/>
                </a:solidFill>
              </a:rPr>
              <a:t>Mountain bike suspension lacks the capabilities to quickly and easily adjust for different terrain on the fly and needs to have a tuning option to allow for more comprehensive system. Mountain bike suspension can also be adjusted but can sometimes be difficult to understand the changes for the average consumer; so the team needs to create an easier way to help even beginner bikes be able to alter their suspension settings. </a:t>
            </a:r>
          </a:p>
        </p:txBody>
      </p:sp>
    </p:spTree>
    <p:extLst>
      <p:ext uri="{BB962C8B-B14F-4D97-AF65-F5344CB8AC3E}">
        <p14:creationId xmlns:p14="http://schemas.microsoft.com/office/powerpoint/2010/main" val="636614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B50B-3545-3A40-A700-835D4FE07AC2}"/>
              </a:ext>
            </a:extLst>
          </p:cNvPr>
          <p:cNvSpPr>
            <a:spLocks noGrp="1"/>
          </p:cNvSpPr>
          <p:nvPr>
            <p:ph type="title"/>
          </p:nvPr>
        </p:nvSpPr>
        <p:spPr>
          <a:xfrm>
            <a:off x="5536734" y="926275"/>
            <a:ext cx="3737268" cy="667658"/>
          </a:xfrm>
        </p:spPr>
        <p:txBody>
          <a:bodyPr>
            <a:normAutofit/>
          </a:bodyPr>
          <a:lstStyle/>
          <a:p>
            <a:r>
              <a:rPr lang="en-US"/>
              <a:t>State of the Art</a:t>
            </a:r>
            <a:endParaRPr lang="en-US">
              <a:highlight>
                <a:srgbClr val="FFFF00"/>
              </a:highlight>
            </a:endParaRPr>
          </a:p>
        </p:txBody>
      </p:sp>
      <p:sp>
        <p:nvSpPr>
          <p:cNvPr id="3" name="Content Placeholder 2">
            <a:extLst>
              <a:ext uri="{FF2B5EF4-FFF2-40B4-BE49-F238E27FC236}">
                <a16:creationId xmlns:a16="http://schemas.microsoft.com/office/drawing/2014/main" id="{4A252772-30ED-834D-AE8D-A8C15F9ECAC0}"/>
              </a:ext>
            </a:extLst>
          </p:cNvPr>
          <p:cNvSpPr>
            <a:spLocks noGrp="1"/>
          </p:cNvSpPr>
          <p:nvPr>
            <p:ph idx="1"/>
          </p:nvPr>
        </p:nvSpPr>
        <p:spPr>
          <a:xfrm>
            <a:off x="5397589" y="1794433"/>
            <a:ext cx="4064439" cy="3880773"/>
          </a:xfrm>
        </p:spPr>
        <p:txBody>
          <a:bodyPr vert="horz" lIns="91440" tIns="45720" rIns="91440" bIns="45720" rtlCol="0" anchor="t">
            <a:normAutofit/>
          </a:bodyPr>
          <a:lstStyle/>
          <a:p>
            <a:pPr marL="0" indent="0">
              <a:lnSpc>
                <a:spcPct val="90000"/>
              </a:lnSpc>
              <a:buNone/>
            </a:pPr>
            <a:r>
              <a:rPr lang="en-US" sz="1700"/>
              <a:t>Similar Products on the market:</a:t>
            </a:r>
          </a:p>
          <a:p>
            <a:pPr>
              <a:lnSpc>
                <a:spcPct val="90000"/>
              </a:lnSpc>
            </a:pPr>
            <a:r>
              <a:rPr lang="en-US" sz="1700" u="sng"/>
              <a:t>Specialized Brain</a:t>
            </a:r>
            <a:r>
              <a:rPr lang="en-US" sz="1700"/>
              <a:t>: Uses a valve to regulate the amount of oil flow in the shock, staying firm when pedaling and compressing when going over bumps [2]. </a:t>
            </a:r>
          </a:p>
          <a:p>
            <a:pPr>
              <a:lnSpc>
                <a:spcPct val="90000"/>
              </a:lnSpc>
            </a:pPr>
            <a:r>
              <a:rPr lang="en-US" sz="1700" u="sng"/>
              <a:t>Fox Live Valve</a:t>
            </a:r>
            <a:r>
              <a:rPr lang="en-US" sz="1700"/>
              <a:t>: Battery powered device that uses an app to adjust for terrain and can used with different bike brands [3]. </a:t>
            </a:r>
          </a:p>
          <a:p>
            <a:pPr>
              <a:lnSpc>
                <a:spcPct val="90000"/>
              </a:lnSpc>
            </a:pPr>
            <a:r>
              <a:rPr lang="en-US" sz="1700" u="sng" err="1"/>
              <a:t>Quarq</a:t>
            </a:r>
            <a:r>
              <a:rPr lang="en-US" sz="1700" u="sng"/>
              <a:t> Shock Wiz</a:t>
            </a:r>
            <a:r>
              <a:rPr lang="en-US" sz="1700"/>
              <a:t>:  Uses a phone app to regulate air pressure in the shocks and suggests tunings for spring rate, rebound, etc [4].</a:t>
            </a:r>
          </a:p>
          <a:p>
            <a:pPr>
              <a:lnSpc>
                <a:spcPct val="90000"/>
              </a:lnSpc>
            </a:pPr>
            <a:endParaRPr lang="en-US" sz="1700"/>
          </a:p>
          <a:p>
            <a:pPr marL="0" indent="0">
              <a:lnSpc>
                <a:spcPct val="90000"/>
              </a:lnSpc>
              <a:buNone/>
            </a:pPr>
            <a:endParaRPr lang="en-US" sz="1700"/>
          </a:p>
        </p:txBody>
      </p:sp>
      <p:pic>
        <p:nvPicPr>
          <p:cNvPr id="5" name="Picture 4" descr="A picture containing motorcycle, indoor, object, sitting&#10;&#10;Description automatically generated">
            <a:extLst>
              <a:ext uri="{FF2B5EF4-FFF2-40B4-BE49-F238E27FC236}">
                <a16:creationId xmlns:a16="http://schemas.microsoft.com/office/drawing/2014/main" id="{135A897B-C60C-4AE2-A20F-C823ED0E5A87}"/>
              </a:ext>
            </a:extLst>
          </p:cNvPr>
          <p:cNvPicPr>
            <a:picLocks noChangeAspect="1"/>
          </p:cNvPicPr>
          <p:nvPr/>
        </p:nvPicPr>
        <p:blipFill rotWithShape="1">
          <a:blip r:embed="rId2"/>
          <a:srcRect r="2133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F6029DCB-CCB5-4AF7-9BF0-3609570B0888}"/>
              </a:ext>
            </a:extLst>
          </p:cNvPr>
          <p:cNvSpPr txBox="1"/>
          <p:nvPr/>
        </p:nvSpPr>
        <p:spPr>
          <a:xfrm>
            <a:off x="1350759" y="6665220"/>
            <a:ext cx="3251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a:solidFill>
                  <a:schemeClr val="bg1"/>
                </a:solidFill>
                <a:ea typeface="+mn-lt"/>
                <a:cs typeface="+mn-lt"/>
              </a:rPr>
              <a:t>https://www.ridefox.com/content.php?c=livevalve-bike</a:t>
            </a:r>
            <a:endParaRPr lang="en-US" sz="900">
              <a:solidFill>
                <a:schemeClr val="bg1"/>
              </a:solidFill>
            </a:endParaRPr>
          </a:p>
        </p:txBody>
      </p:sp>
    </p:spTree>
    <p:extLst>
      <p:ext uri="{BB962C8B-B14F-4D97-AF65-F5344CB8AC3E}">
        <p14:creationId xmlns:p14="http://schemas.microsoft.com/office/powerpoint/2010/main" val="330854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3F87-CA60-4890-92C5-40CF4A3C54DB}"/>
              </a:ext>
            </a:extLst>
          </p:cNvPr>
          <p:cNvSpPr>
            <a:spLocks noGrp="1"/>
          </p:cNvSpPr>
          <p:nvPr>
            <p:ph type="title"/>
          </p:nvPr>
        </p:nvSpPr>
        <p:spPr/>
        <p:txBody>
          <a:bodyPr/>
          <a:lstStyle/>
          <a:p>
            <a:r>
              <a:rPr lang="en-US">
                <a:ea typeface="+mj-lt"/>
                <a:cs typeface="+mj-lt"/>
              </a:rPr>
              <a:t>Customer Requirements </a:t>
            </a:r>
            <a:endParaRPr lang="en-US">
              <a:highlight>
                <a:srgbClr val="FFFF00"/>
              </a:highlight>
            </a:endParaRPr>
          </a:p>
        </p:txBody>
      </p:sp>
      <p:sp>
        <p:nvSpPr>
          <p:cNvPr id="3" name="Content Placeholder 2">
            <a:extLst>
              <a:ext uri="{FF2B5EF4-FFF2-40B4-BE49-F238E27FC236}">
                <a16:creationId xmlns:a16="http://schemas.microsoft.com/office/drawing/2014/main" id="{E8A60A8D-86D1-4A6E-82BD-16D8184F7C91}"/>
              </a:ext>
            </a:extLst>
          </p:cNvPr>
          <p:cNvSpPr>
            <a:spLocks noGrp="1"/>
          </p:cNvSpPr>
          <p:nvPr>
            <p:ph idx="1"/>
          </p:nvPr>
        </p:nvSpPr>
        <p:spPr/>
        <p:txBody>
          <a:bodyPr vert="horz" lIns="91440" tIns="45720" rIns="91440" bIns="45720" rtlCol="0" anchor="t">
            <a:normAutofit/>
          </a:bodyPr>
          <a:lstStyle/>
          <a:p>
            <a:r>
              <a:rPr lang="en-US"/>
              <a:t>Base research off current mathematical models </a:t>
            </a:r>
          </a:p>
          <a:p>
            <a:r>
              <a:rPr lang="en-US"/>
              <a:t>Extensive research on the suspension system and bike frame</a:t>
            </a:r>
          </a:p>
          <a:p>
            <a:r>
              <a:rPr lang="en-US"/>
              <a:t>Ensure that an average customer can use the design </a:t>
            </a:r>
          </a:p>
          <a:p>
            <a:r>
              <a:rPr lang="en-US"/>
              <a:t>Incorporate both a solid works model and MATLAB code</a:t>
            </a:r>
          </a:p>
          <a:p>
            <a:r>
              <a:rPr lang="en-US"/>
              <a:t>Validation testing (field work modeling)</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15255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9">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8048449-B275-44CD-B6C0-F3013C0B80D6}"/>
              </a:ext>
            </a:extLst>
          </p:cNvPr>
          <p:cNvSpPr txBox="1"/>
          <p:nvPr/>
        </p:nvSpPr>
        <p:spPr>
          <a:xfrm>
            <a:off x="1333502" y="609600"/>
            <a:ext cx="8596668"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3600">
                <a:solidFill>
                  <a:schemeClr val="accent1"/>
                </a:solidFill>
                <a:latin typeface="+mj-lt"/>
                <a:ea typeface="+mj-ea"/>
                <a:cs typeface="+mj-cs"/>
              </a:rPr>
              <a:t>Engineering Requirements </a:t>
            </a:r>
            <a:endParaRPr lang="en-US" sz="3600">
              <a:solidFill>
                <a:schemeClr val="accent1"/>
              </a:solidFill>
              <a:highlight>
                <a:srgbClr val="FFFF00"/>
              </a:highlight>
              <a:latin typeface="+mj-lt"/>
              <a:ea typeface="+mj-ea"/>
              <a:cs typeface="+mj-cs"/>
            </a:endParaRPr>
          </a:p>
        </p:txBody>
      </p:sp>
      <p:sp>
        <p:nvSpPr>
          <p:cNvPr id="21" name="Isosceles Triangle 21">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3">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5">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7">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E97092D-20D9-44DC-BE4B-0D81FA37ABB1}"/>
              </a:ext>
            </a:extLst>
          </p:cNvPr>
          <p:cNvSpPr txBox="1"/>
          <p:nvPr/>
        </p:nvSpPr>
        <p:spPr>
          <a:xfrm>
            <a:off x="1333502" y="2160590"/>
            <a:ext cx="8470898" cy="34292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85750" defTabSz="457200">
              <a:spcBef>
                <a:spcPts val="1000"/>
              </a:spcBef>
              <a:buClr>
                <a:schemeClr val="accent1"/>
              </a:buClr>
              <a:buSzPct val="80000"/>
              <a:buFont typeface="Wingdings 3" charset="2"/>
              <a:buChar char=""/>
            </a:pPr>
            <a:r>
              <a:rPr lang="en-US">
                <a:solidFill>
                  <a:schemeClr val="tx1">
                    <a:lumMod val="75000"/>
                    <a:lumOff val="25000"/>
                  </a:schemeClr>
                </a:solidFill>
              </a:rPr>
              <a:t>Spring rate and damping rate are critically damped for all given terrains</a:t>
            </a:r>
          </a:p>
          <a:p>
            <a:pPr marL="285750" indent="-285750" defTabSz="457200">
              <a:spcBef>
                <a:spcPts val="1000"/>
              </a:spcBef>
              <a:buClr>
                <a:schemeClr val="accent1"/>
              </a:buClr>
              <a:buSzPct val="80000"/>
              <a:buFont typeface="Wingdings 3" charset="2"/>
              <a:buChar char=""/>
            </a:pPr>
            <a:r>
              <a:rPr lang="en-US">
                <a:solidFill>
                  <a:schemeClr val="tx1">
                    <a:lumMod val="75000"/>
                    <a:lumOff val="25000"/>
                  </a:schemeClr>
                </a:solidFill>
              </a:rPr>
              <a:t>Validate mathematical model with other models</a:t>
            </a:r>
          </a:p>
          <a:p>
            <a:pPr marL="285750" indent="-285750" defTabSz="457200">
              <a:spcBef>
                <a:spcPts val="1000"/>
              </a:spcBef>
              <a:buClr>
                <a:schemeClr val="accent1"/>
              </a:buClr>
              <a:buSzPct val="80000"/>
              <a:buFont typeface="Wingdings 3" charset="2"/>
              <a:buChar char=""/>
            </a:pPr>
            <a:r>
              <a:rPr lang="en-US">
                <a:solidFill>
                  <a:schemeClr val="tx1">
                    <a:lumMod val="75000"/>
                    <a:lumOff val="25000"/>
                  </a:schemeClr>
                </a:solidFill>
              </a:rPr>
              <a:t>Compatible with test bike (Yes or no)</a:t>
            </a:r>
          </a:p>
          <a:p>
            <a:pPr marL="285750" indent="-285750" defTabSz="457200">
              <a:spcBef>
                <a:spcPts val="1000"/>
              </a:spcBef>
              <a:buClr>
                <a:schemeClr val="accent1"/>
              </a:buClr>
              <a:buSzPct val="80000"/>
              <a:buFont typeface="Wingdings 3" charset="2"/>
              <a:buChar char=""/>
            </a:pPr>
            <a:r>
              <a:rPr lang="en-US">
                <a:solidFill>
                  <a:schemeClr val="tx1">
                    <a:lumMod val="75000"/>
                    <a:lumOff val="25000"/>
                  </a:schemeClr>
                </a:solidFill>
              </a:rPr>
              <a:t>Minimize Weight Addition to Bike (kg)</a:t>
            </a:r>
          </a:p>
          <a:p>
            <a:pPr marL="285750" indent="-285750" defTabSz="457200">
              <a:spcBef>
                <a:spcPts val="1000"/>
              </a:spcBef>
              <a:buClr>
                <a:schemeClr val="accent1"/>
              </a:buClr>
              <a:buSzPct val="80000"/>
              <a:buFont typeface="Wingdings 3" charset="2"/>
              <a:buChar char=""/>
            </a:pPr>
            <a:r>
              <a:rPr lang="en-US">
                <a:solidFill>
                  <a:schemeClr val="tx1">
                    <a:lumMod val="75000"/>
                    <a:lumOff val="25000"/>
                  </a:schemeClr>
                </a:solidFill>
              </a:rPr>
              <a:t>Compact design to fit on handlebar of bike (cm)</a:t>
            </a:r>
          </a:p>
          <a:p>
            <a:pPr marL="285750" indent="-285750" defTabSz="457200">
              <a:spcBef>
                <a:spcPts val="1000"/>
              </a:spcBef>
              <a:buClr>
                <a:schemeClr val="accent1"/>
              </a:buClr>
              <a:buSzPct val="80000"/>
              <a:buFont typeface="Wingdings 3" charset="2"/>
              <a:buChar char=""/>
            </a:pPr>
            <a:r>
              <a:rPr lang="en-US">
                <a:solidFill>
                  <a:schemeClr val="tx1">
                    <a:lumMod val="75000"/>
                    <a:lumOff val="25000"/>
                  </a:schemeClr>
                </a:solidFill>
              </a:rPr>
              <a:t>Ensure durability to withstand impacts and weather on trails (hours)</a:t>
            </a:r>
          </a:p>
          <a:p>
            <a:pPr marL="285750" indent="-285750" defTabSz="457200">
              <a:spcBef>
                <a:spcPts val="1000"/>
              </a:spcBef>
              <a:buClr>
                <a:schemeClr val="accent1"/>
              </a:buClr>
              <a:buSzPct val="80000"/>
              <a:buFont typeface="Wingdings 3" charset="2"/>
              <a:buChar char=""/>
            </a:pPr>
            <a:endParaRPr lang="en-US">
              <a:solidFill>
                <a:schemeClr val="tx1">
                  <a:lumMod val="75000"/>
                  <a:lumOff val="25000"/>
                </a:schemeClr>
              </a:solidFill>
            </a:endParaRPr>
          </a:p>
          <a:p>
            <a:pPr marL="285750" indent="-285750" defTabSz="457200">
              <a:spcBef>
                <a:spcPts val="1000"/>
              </a:spcBef>
              <a:buClr>
                <a:schemeClr val="accent1"/>
              </a:buClr>
              <a:buSzPct val="80000"/>
              <a:buFont typeface="Wingdings 3" charset="2"/>
              <a:buChar char=""/>
            </a:pPr>
            <a:endParaRPr lang="en-US">
              <a:solidFill>
                <a:schemeClr val="tx1">
                  <a:lumMod val="75000"/>
                  <a:lumOff val="25000"/>
                </a:schemeClr>
              </a:solidFill>
            </a:endParaRPr>
          </a:p>
          <a:p>
            <a:pPr marL="285750" indent="-285750" defTabSz="457200">
              <a:spcBef>
                <a:spcPts val="1000"/>
              </a:spcBef>
              <a:buClr>
                <a:schemeClr val="accent1"/>
              </a:buClr>
              <a:buSzPct val="80000"/>
              <a:buFont typeface="Wingdings 3" charset="2"/>
              <a:buChar char=""/>
            </a:pPr>
            <a:endParaRPr lang="en-US">
              <a:solidFill>
                <a:schemeClr val="tx1">
                  <a:lumMod val="75000"/>
                  <a:lumOff val="25000"/>
                </a:schemeClr>
              </a:solidFill>
            </a:endParaRPr>
          </a:p>
          <a:p>
            <a:pPr marL="285750" indent="-285750" defTabSz="457200">
              <a:spcBef>
                <a:spcPts val="1000"/>
              </a:spcBef>
              <a:buClr>
                <a:schemeClr val="accent1"/>
              </a:buClr>
              <a:buSzPct val="80000"/>
              <a:buFont typeface="Wingdings 3" charset="2"/>
              <a:buChar char=""/>
            </a:pPr>
            <a:endParaRPr lang="en-US">
              <a:solidFill>
                <a:schemeClr val="tx1">
                  <a:lumMod val="75000"/>
                  <a:lumOff val="25000"/>
                </a:schemeClr>
              </a:solidFill>
            </a:endParaRPr>
          </a:p>
        </p:txBody>
      </p:sp>
      <p:sp>
        <p:nvSpPr>
          <p:cNvPr id="2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479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E743E-F670-9445-AD00-AFBE0ECE7B61}"/>
              </a:ext>
            </a:extLst>
          </p:cNvPr>
          <p:cNvSpPr>
            <a:spLocks noGrp="1"/>
          </p:cNvSpPr>
          <p:nvPr>
            <p:ph type="title"/>
          </p:nvPr>
        </p:nvSpPr>
        <p:spPr>
          <a:xfrm>
            <a:off x="1333502" y="609600"/>
            <a:ext cx="8596668" cy="1320800"/>
          </a:xfrm>
        </p:spPr>
        <p:txBody>
          <a:bodyPr>
            <a:normAutofit/>
          </a:bodyPr>
          <a:lstStyle/>
          <a:p>
            <a:r>
              <a:rPr lang="en-US"/>
              <a:t>Project Sponsors </a:t>
            </a:r>
            <a:endParaRPr lang="en-US">
              <a:highlight>
                <a:srgbClr val="FFFF00"/>
              </a:highlight>
            </a:endParaRP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F5B88A9-0434-6A4A-A5CD-541D29CF5308}"/>
              </a:ext>
            </a:extLst>
          </p:cNvPr>
          <p:cNvSpPr>
            <a:spLocks noGrp="1"/>
          </p:cNvSpPr>
          <p:nvPr>
            <p:ph idx="1"/>
          </p:nvPr>
        </p:nvSpPr>
        <p:spPr>
          <a:xfrm>
            <a:off x="1333502" y="2160590"/>
            <a:ext cx="8470898" cy="3429260"/>
          </a:xfrm>
        </p:spPr>
        <p:txBody>
          <a:bodyPr vert="horz" lIns="91440" tIns="45720" rIns="91440" bIns="45720" rtlCol="0">
            <a:normAutofit/>
          </a:bodyPr>
          <a:lstStyle/>
          <a:p>
            <a:pPr>
              <a:lnSpc>
                <a:spcPct val="90000"/>
              </a:lnSpc>
            </a:pPr>
            <a:r>
              <a:rPr lang="en-US"/>
              <a:t>Gore</a:t>
            </a:r>
          </a:p>
          <a:p>
            <a:pPr lvl="1">
              <a:lnSpc>
                <a:spcPct val="90000"/>
              </a:lnSpc>
            </a:pPr>
            <a:r>
              <a:rPr lang="en-US"/>
              <a:t>Gore is the primary sponsor for this project. Brandon Lurie, a Gore engineer, is the team's primary client as well. Gore will be providing funds and an expert to consult during engineering analysis.</a:t>
            </a:r>
          </a:p>
          <a:p>
            <a:pPr>
              <a:lnSpc>
                <a:spcPct val="90000"/>
              </a:lnSpc>
            </a:pPr>
            <a:r>
              <a:rPr lang="en-US"/>
              <a:t>Northern Arizona University</a:t>
            </a:r>
          </a:p>
          <a:p>
            <a:pPr lvl="1">
              <a:lnSpc>
                <a:spcPct val="90000"/>
              </a:lnSpc>
            </a:pPr>
            <a:r>
              <a:rPr lang="en-US"/>
              <a:t>NAU is the secondary sponsor of this project, with the capstone team operating through NAU’s engineering department.</a:t>
            </a:r>
          </a:p>
          <a:p>
            <a:pPr>
              <a:lnSpc>
                <a:spcPct val="90000"/>
              </a:lnSpc>
            </a:pPr>
            <a:r>
              <a:rPr lang="en-US"/>
              <a:t>Potential Sponsor</a:t>
            </a:r>
          </a:p>
          <a:p>
            <a:pPr lvl="1">
              <a:lnSpc>
                <a:spcPct val="90000"/>
              </a:lnSpc>
            </a:pPr>
            <a:r>
              <a:rPr lang="en-US"/>
              <a:t>We will be reaching out to multiple mountain bike companies explaining our project proposal and goals. Ideally, a bike company will be able to sponsor the team via supplying a mountain bike to utilize for testing.</a:t>
            </a:r>
          </a:p>
          <a:p>
            <a:pPr lvl="1">
              <a:lnSpc>
                <a:spcPct val="90000"/>
              </a:lnSpc>
            </a:pPr>
            <a:endParaRPr lang="en-US"/>
          </a:p>
          <a:p>
            <a:pPr lvl="1">
              <a:lnSpc>
                <a:spcPct val="90000"/>
              </a:lnSpc>
            </a:pPr>
            <a:endParaRPr lang="en-US"/>
          </a:p>
          <a:p>
            <a:pPr lvl="1">
              <a:lnSpc>
                <a:spcPct val="90000"/>
              </a:lnSpc>
            </a:pPr>
            <a:endParaRPr lang="en-US"/>
          </a:p>
          <a:p>
            <a:pPr marL="457200" lvl="1">
              <a:lnSpc>
                <a:spcPct val="90000"/>
              </a:lnSpc>
              <a:buNone/>
            </a:pPr>
            <a:endParaRPr lang="en-US"/>
          </a:p>
          <a:p>
            <a:pPr marL="457200" lvl="1" indent="0">
              <a:lnSpc>
                <a:spcPct val="90000"/>
              </a:lnSpc>
              <a:buNone/>
            </a:pPr>
            <a:endParaRPr lang="en-US"/>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679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0A19-E87B-4D3B-A739-A65069D7F58A}"/>
              </a:ext>
            </a:extLst>
          </p:cNvPr>
          <p:cNvSpPr>
            <a:spLocks noGrp="1"/>
          </p:cNvSpPr>
          <p:nvPr>
            <p:ph type="title"/>
          </p:nvPr>
        </p:nvSpPr>
        <p:spPr/>
        <p:txBody>
          <a:bodyPr/>
          <a:lstStyle/>
          <a:p>
            <a:r>
              <a:rPr lang="en-US"/>
              <a:t>Sources Cited</a:t>
            </a:r>
          </a:p>
        </p:txBody>
      </p:sp>
      <p:sp>
        <p:nvSpPr>
          <p:cNvPr id="3" name="Content Placeholder 2">
            <a:extLst>
              <a:ext uri="{FF2B5EF4-FFF2-40B4-BE49-F238E27FC236}">
                <a16:creationId xmlns:a16="http://schemas.microsoft.com/office/drawing/2014/main" id="{5CECA79F-FFA8-4B45-ACBF-4142F9BF3C45}"/>
              </a:ext>
            </a:extLst>
          </p:cNvPr>
          <p:cNvSpPr>
            <a:spLocks noGrp="1"/>
          </p:cNvSpPr>
          <p:nvPr>
            <p:ph idx="1"/>
          </p:nvPr>
        </p:nvSpPr>
        <p:spPr>
          <a:xfrm>
            <a:off x="677334" y="2160589"/>
            <a:ext cx="8972519" cy="3880773"/>
          </a:xfrm>
        </p:spPr>
        <p:txBody>
          <a:bodyPr vert="horz" lIns="91440" tIns="45720" rIns="91440" bIns="45720" rtlCol="0" anchor="t">
            <a:normAutofit/>
          </a:bodyPr>
          <a:lstStyle/>
          <a:p>
            <a:r>
              <a:rPr lang="en-US"/>
              <a:t>[1] Liv. </a:t>
            </a:r>
            <a:r>
              <a:rPr lang="en-US">
                <a:ea typeface="+mn-lt"/>
                <a:cs typeface="+mn-lt"/>
                <a:hlinkClick r:id="rId2"/>
              </a:rPr>
              <a:t>https://www.liv-cycling.com/global/campaigns/how-to-set-up-mountain-bike-suspension/20654</a:t>
            </a:r>
            <a:r>
              <a:rPr lang="en-US">
                <a:ea typeface="+mn-lt"/>
                <a:cs typeface="+mn-lt"/>
              </a:rPr>
              <a:t>. Accessed: 18 September 2020</a:t>
            </a:r>
          </a:p>
          <a:p>
            <a:r>
              <a:rPr lang="en-US">
                <a:ea typeface="+mn-lt"/>
                <a:cs typeface="+mn-lt"/>
              </a:rPr>
              <a:t>[2] Specialized. The All-New Brain. </a:t>
            </a:r>
            <a:r>
              <a:rPr lang="en-US">
                <a:ea typeface="+mn-lt"/>
                <a:cs typeface="+mn-lt"/>
                <a:hlinkClick r:id="rId3"/>
              </a:rPr>
              <a:t>https://www.specialized.com/us/en/stories/brain-technology</a:t>
            </a:r>
            <a:r>
              <a:rPr lang="en-US">
                <a:ea typeface="+mn-lt"/>
                <a:cs typeface="+mn-lt"/>
              </a:rPr>
              <a:t>. Accessed: 18 September 2020</a:t>
            </a:r>
          </a:p>
          <a:p>
            <a:r>
              <a:rPr lang="en-US">
                <a:ea typeface="+mn-lt"/>
                <a:cs typeface="+mn-lt"/>
              </a:rPr>
              <a:t>[3] Fox. Live Valve. </a:t>
            </a:r>
            <a:r>
              <a:rPr lang="en-US">
                <a:ea typeface="+mn-lt"/>
                <a:cs typeface="+mn-lt"/>
                <a:hlinkClick r:id="rId4"/>
              </a:rPr>
              <a:t>https://www.ridefox.com/content.php?c=livevalve-bike</a:t>
            </a:r>
            <a:r>
              <a:rPr lang="en-US">
                <a:ea typeface="+mn-lt"/>
                <a:cs typeface="+mn-lt"/>
              </a:rPr>
              <a:t>. Accessed: 18 September 2020</a:t>
            </a:r>
          </a:p>
          <a:p>
            <a:r>
              <a:rPr lang="en-US">
                <a:ea typeface="+mn-lt"/>
                <a:cs typeface="+mn-lt"/>
              </a:rPr>
              <a:t>[4] SRAM. Quarg Shockwiz. </a:t>
            </a:r>
            <a:r>
              <a:rPr lang="en-US">
                <a:ea typeface="+mn-lt"/>
                <a:cs typeface="+mn-lt"/>
                <a:hlinkClick r:id="rId5"/>
              </a:rPr>
              <a:t>https://www.sram.com/en/quarq/series/shockwiz</a:t>
            </a:r>
            <a:r>
              <a:rPr lang="en-US">
                <a:ea typeface="+mn-lt"/>
                <a:cs typeface="+mn-lt"/>
              </a:rPr>
              <a:t>. Accessed: 18 September 2020</a:t>
            </a:r>
          </a:p>
        </p:txBody>
      </p:sp>
    </p:spTree>
    <p:extLst>
      <p:ext uri="{BB962C8B-B14F-4D97-AF65-F5344CB8AC3E}">
        <p14:creationId xmlns:p14="http://schemas.microsoft.com/office/powerpoint/2010/main" val="10410422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BCC586FA37A141A958BE8A33A37FED" ma:contentTypeVersion="4" ma:contentTypeDescription="Create a new document." ma:contentTypeScope="" ma:versionID="692729b2686ca3bde510897d4de148de">
  <xsd:schema xmlns:xsd="http://www.w3.org/2001/XMLSchema" xmlns:xs="http://www.w3.org/2001/XMLSchema" xmlns:p="http://schemas.microsoft.com/office/2006/metadata/properties" xmlns:ns2="9d9aa378-6e7a-426a-b961-20202a0aac26" targetNamespace="http://schemas.microsoft.com/office/2006/metadata/properties" ma:root="true" ma:fieldsID="77e65f93bb48ae61adaeaf9ae028ed23" ns2:_="">
    <xsd:import namespace="9d9aa378-6e7a-426a-b961-20202a0aac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aa378-6e7a-426a-b961-20202a0aac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84304-3977-4478-A096-D1AC2D0DF2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5A1DA3-7DD5-4C8B-97B9-FACC60246173}">
  <ds:schemaRefs>
    <ds:schemaRef ds:uri="http://schemas.microsoft.com/sharepoint/v3/contenttype/forms"/>
  </ds:schemaRefs>
</ds:datastoreItem>
</file>

<file path=customXml/itemProps3.xml><?xml version="1.0" encoding="utf-8"?>
<ds:datastoreItem xmlns:ds="http://schemas.openxmlformats.org/officeDocument/2006/customXml" ds:itemID="{8B3EAEC1-A599-43B9-A73C-4C3404563743}">
  <ds:schemaRefs>
    <ds:schemaRef ds:uri="9d9aa378-6e7a-426a-b961-20202a0aac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9</Slides>
  <Notes>5</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Mountain Bike Suspension 20FB14</vt:lpstr>
      <vt:lpstr>Background</vt:lpstr>
      <vt:lpstr>Project Description </vt:lpstr>
      <vt:lpstr>Problem Statement</vt:lpstr>
      <vt:lpstr>State of the Art</vt:lpstr>
      <vt:lpstr>Customer Requirements </vt:lpstr>
      <vt:lpstr>PowerPoint Presentation</vt:lpstr>
      <vt:lpstr>Project Sponsors </vt:lpstr>
      <vt:lpstr>Sources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2020-09-18T03:05:21Z</dcterms:created>
  <dcterms:modified xsi:type="dcterms:W3CDTF">2020-10-13T21:33:47Z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0x01010047BCC586FA37A141A958BE8A33A37FED</vt:lpwstr>
  </property>
</Properties>
</file>